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8" r:id="rId2"/>
  </p:sldMasterIdLst>
  <p:notesMasterIdLst>
    <p:notesMasterId r:id="rId21"/>
  </p:notesMasterIdLst>
  <p:sldIdLst>
    <p:sldId id="2469" r:id="rId3"/>
    <p:sldId id="257" r:id="rId4"/>
    <p:sldId id="2479" r:id="rId5"/>
    <p:sldId id="2464" r:id="rId6"/>
    <p:sldId id="2481" r:id="rId7"/>
    <p:sldId id="2480" r:id="rId8"/>
    <p:sldId id="2491" r:id="rId9"/>
    <p:sldId id="2494" r:id="rId10"/>
    <p:sldId id="2492" r:id="rId11"/>
    <p:sldId id="2495" r:id="rId12"/>
    <p:sldId id="2496" r:id="rId13"/>
    <p:sldId id="2497" r:id="rId14"/>
    <p:sldId id="2499" r:id="rId15"/>
    <p:sldId id="2498" r:id="rId16"/>
    <p:sldId id="2487" r:id="rId17"/>
    <p:sldId id="2490" r:id="rId18"/>
    <p:sldId id="2500" r:id="rId19"/>
    <p:sldId id="2471" r:id="rId20"/>
  </p:sldIdLst>
  <p:sldSz cx="12192000" cy="6858000"/>
  <p:notesSz cx="6858000" cy="9144000"/>
  <p:embeddedFontLst>
    <p:embeddedFont>
      <p:font typeface="경기천년바탕 Regular" panose="02020503020101020101" pitchFamily="18" charset="-127"/>
      <p:regular r:id="rId22"/>
    </p:embeddedFont>
    <p:embeddedFont>
      <p:font typeface="경기천년바탕OTF Bold" panose="02020803020101020101" pitchFamily="18" charset="-127"/>
      <p:bold r:id="rId23"/>
    </p:embeddedFont>
    <p:embeddedFont>
      <p:font typeface="경기천년제목 Bold" panose="02020803020101020101" pitchFamily="18" charset="-127"/>
      <p:bold r:id="rId24"/>
    </p:embeddedFont>
    <p:embeddedFont>
      <p:font typeface="경기천년제목 Light" panose="02020403020101020101" pitchFamily="18" charset="-127"/>
      <p:regular r:id="rId25"/>
    </p:embeddedFont>
    <p:embeddedFont>
      <p:font typeface="경기천년제목OTF Bold" panose="02020803020101020101" pitchFamily="18" charset="-127"/>
      <p:bold r:id="rId26"/>
    </p:embeddedFont>
    <p:embeddedFont>
      <p:font typeface="경기천년제목OTF Light" panose="020204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0" autoAdjust="0"/>
    <p:restoredTop sz="94768" autoAdjust="0"/>
  </p:normalViewPr>
  <p:slideViewPr>
    <p:cSldViewPr snapToGrid="0">
      <p:cViewPr varScale="1">
        <p:scale>
          <a:sx n="136" d="100"/>
          <a:sy n="136" d="100"/>
        </p:scale>
        <p:origin x="7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Legion2</a:t>
            </a:r>
            <a:r>
              <a:rPr lang="en-US" altLang="ko-KR" baseline="0" dirty="0"/>
              <a:t> TD DAU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Sheet1!$A$2:$A$4562</c:f>
              <c:strCache>
                <c:ptCount val="4024"/>
                <c:pt idx="0">
                  <c:v>DateTime</c:v>
                </c:pt>
                <c:pt idx="1">
                  <c:v>2017-11-20 0:00</c:v>
                </c:pt>
                <c:pt idx="2">
                  <c:v>2017-11-21 0:00</c:v>
                </c:pt>
                <c:pt idx="3">
                  <c:v>2017-11-22 0:00</c:v>
                </c:pt>
                <c:pt idx="4">
                  <c:v>2017-11-23 0:00</c:v>
                </c:pt>
                <c:pt idx="5">
                  <c:v>2017-11-24 0:00</c:v>
                </c:pt>
                <c:pt idx="6">
                  <c:v>2017-11-25 0:00</c:v>
                </c:pt>
                <c:pt idx="7">
                  <c:v>2017-11-26 0:00</c:v>
                </c:pt>
                <c:pt idx="8">
                  <c:v>2017-11-27 0:00</c:v>
                </c:pt>
                <c:pt idx="9">
                  <c:v>2017-11-28 0:00</c:v>
                </c:pt>
                <c:pt idx="10">
                  <c:v>2017-11-29 0:00</c:v>
                </c:pt>
                <c:pt idx="11">
                  <c:v>2017-11-30 0:00</c:v>
                </c:pt>
                <c:pt idx="12">
                  <c:v>2017-12-01 0:00</c:v>
                </c:pt>
                <c:pt idx="13">
                  <c:v>2017-12-02 0:00</c:v>
                </c:pt>
                <c:pt idx="14">
                  <c:v>2017-12-03 0:00</c:v>
                </c:pt>
                <c:pt idx="15">
                  <c:v>2017-12-04 0:00</c:v>
                </c:pt>
                <c:pt idx="16">
                  <c:v>2017-12-05 0:00</c:v>
                </c:pt>
                <c:pt idx="17">
                  <c:v>2017-12-06 0:00</c:v>
                </c:pt>
                <c:pt idx="18">
                  <c:v>2017-12-07 0:00</c:v>
                </c:pt>
                <c:pt idx="19">
                  <c:v>2017-12-08 0:00</c:v>
                </c:pt>
                <c:pt idx="20">
                  <c:v>2017-12-09 0:00</c:v>
                </c:pt>
                <c:pt idx="21">
                  <c:v>2017-12-10 0:00</c:v>
                </c:pt>
                <c:pt idx="22">
                  <c:v>2017-12-11 0:00</c:v>
                </c:pt>
                <c:pt idx="23">
                  <c:v>2017-12-12 0:00</c:v>
                </c:pt>
                <c:pt idx="24">
                  <c:v>2017-12-13 0:00</c:v>
                </c:pt>
                <c:pt idx="25">
                  <c:v>2017-12-14 0:00</c:v>
                </c:pt>
                <c:pt idx="26">
                  <c:v>2017-12-15 0:00</c:v>
                </c:pt>
                <c:pt idx="27">
                  <c:v>2017-12-16 0:00</c:v>
                </c:pt>
                <c:pt idx="28">
                  <c:v>2017-12-17 0:00</c:v>
                </c:pt>
                <c:pt idx="29">
                  <c:v>2017-12-18 0:00</c:v>
                </c:pt>
                <c:pt idx="30">
                  <c:v>2017-12-19 0:00</c:v>
                </c:pt>
                <c:pt idx="31">
                  <c:v>2017-12-20 0:00</c:v>
                </c:pt>
                <c:pt idx="32">
                  <c:v>2017-12-21 0:00</c:v>
                </c:pt>
                <c:pt idx="33">
                  <c:v>2017-12-22 0:00</c:v>
                </c:pt>
                <c:pt idx="34">
                  <c:v>2017-12-23 0:00</c:v>
                </c:pt>
                <c:pt idx="35">
                  <c:v>2017-12-24 0:00</c:v>
                </c:pt>
                <c:pt idx="36">
                  <c:v>2017-12-25 0:00</c:v>
                </c:pt>
                <c:pt idx="37">
                  <c:v>2017-12-26 0:00</c:v>
                </c:pt>
                <c:pt idx="38">
                  <c:v>2017-12-27 0:00</c:v>
                </c:pt>
                <c:pt idx="39">
                  <c:v>2017-12-28 0:00</c:v>
                </c:pt>
                <c:pt idx="40">
                  <c:v>2017-12-29 0:00</c:v>
                </c:pt>
                <c:pt idx="41">
                  <c:v>2017-12-30 0:00</c:v>
                </c:pt>
                <c:pt idx="42">
                  <c:v>2017-12-31 0:00</c:v>
                </c:pt>
                <c:pt idx="43">
                  <c:v>2018-01-01 0:00</c:v>
                </c:pt>
                <c:pt idx="44">
                  <c:v>2018-01-02 0:00</c:v>
                </c:pt>
                <c:pt idx="45">
                  <c:v>2018-01-03 0:00</c:v>
                </c:pt>
                <c:pt idx="46">
                  <c:v>2018-01-04 0:00</c:v>
                </c:pt>
                <c:pt idx="47">
                  <c:v>2018-01-05 0:00</c:v>
                </c:pt>
                <c:pt idx="48">
                  <c:v>2018-01-06 0:00</c:v>
                </c:pt>
                <c:pt idx="49">
                  <c:v>2018-01-07 0:00</c:v>
                </c:pt>
                <c:pt idx="50">
                  <c:v>2018-01-08 0:00</c:v>
                </c:pt>
                <c:pt idx="51">
                  <c:v>2018-01-09 0:00</c:v>
                </c:pt>
                <c:pt idx="52">
                  <c:v>2018-01-10 0:00</c:v>
                </c:pt>
                <c:pt idx="53">
                  <c:v>2018-01-11 0:00</c:v>
                </c:pt>
                <c:pt idx="54">
                  <c:v>2018-01-12 0:00</c:v>
                </c:pt>
                <c:pt idx="55">
                  <c:v>2018-01-13 0:00</c:v>
                </c:pt>
                <c:pt idx="56">
                  <c:v>2018-01-14 0:00</c:v>
                </c:pt>
                <c:pt idx="57">
                  <c:v>2018-01-15 0:00</c:v>
                </c:pt>
                <c:pt idx="58">
                  <c:v>2018-01-16 0:00</c:v>
                </c:pt>
                <c:pt idx="59">
                  <c:v>2018-01-17 0:00</c:v>
                </c:pt>
                <c:pt idx="60">
                  <c:v>2018-01-18 0:00</c:v>
                </c:pt>
                <c:pt idx="61">
                  <c:v>2018-01-19 0:00</c:v>
                </c:pt>
                <c:pt idx="62">
                  <c:v>2018-01-20 0:00</c:v>
                </c:pt>
                <c:pt idx="63">
                  <c:v>2018-01-21 0:00</c:v>
                </c:pt>
                <c:pt idx="64">
                  <c:v>2018-01-22 0:00</c:v>
                </c:pt>
                <c:pt idx="65">
                  <c:v>2018-01-23 0:00</c:v>
                </c:pt>
                <c:pt idx="66">
                  <c:v>2018-01-24 0:00</c:v>
                </c:pt>
                <c:pt idx="67">
                  <c:v>2018-01-25 0:00</c:v>
                </c:pt>
                <c:pt idx="68">
                  <c:v>2018-01-26 0:00</c:v>
                </c:pt>
                <c:pt idx="69">
                  <c:v>2018-01-27 0:00</c:v>
                </c:pt>
                <c:pt idx="70">
                  <c:v>2018-01-28 0:00</c:v>
                </c:pt>
                <c:pt idx="71">
                  <c:v>2018-01-29 0:00</c:v>
                </c:pt>
                <c:pt idx="72">
                  <c:v>2018-01-30 0:00</c:v>
                </c:pt>
                <c:pt idx="73">
                  <c:v>2018-01-31 0:00</c:v>
                </c:pt>
                <c:pt idx="74">
                  <c:v>2018-02-01 0:00</c:v>
                </c:pt>
                <c:pt idx="75">
                  <c:v>2018-02-02 0:00</c:v>
                </c:pt>
                <c:pt idx="76">
                  <c:v>2018-02-03 0:00</c:v>
                </c:pt>
                <c:pt idx="77">
                  <c:v>2018-02-04 0:00</c:v>
                </c:pt>
                <c:pt idx="78">
                  <c:v>2018-02-05 0:00</c:v>
                </c:pt>
                <c:pt idx="79">
                  <c:v>2018-02-06 0:00</c:v>
                </c:pt>
                <c:pt idx="80">
                  <c:v>2018-02-07 0:00</c:v>
                </c:pt>
                <c:pt idx="81">
                  <c:v>2018-02-08 0:00</c:v>
                </c:pt>
                <c:pt idx="82">
                  <c:v>2018-02-09 0:00</c:v>
                </c:pt>
                <c:pt idx="83">
                  <c:v>2018-02-10 0:00</c:v>
                </c:pt>
                <c:pt idx="84">
                  <c:v>2018-02-11 0:00</c:v>
                </c:pt>
                <c:pt idx="85">
                  <c:v>2018-02-12 0:00</c:v>
                </c:pt>
                <c:pt idx="86">
                  <c:v>2018-02-13 0:00</c:v>
                </c:pt>
                <c:pt idx="87">
                  <c:v>2018-02-14 0:00</c:v>
                </c:pt>
                <c:pt idx="88">
                  <c:v>2018-02-15 0:00</c:v>
                </c:pt>
                <c:pt idx="89">
                  <c:v>2018-02-16 0:00</c:v>
                </c:pt>
                <c:pt idx="90">
                  <c:v>2018-02-17 0:00</c:v>
                </c:pt>
                <c:pt idx="91">
                  <c:v>2018-02-18 0:00</c:v>
                </c:pt>
                <c:pt idx="92">
                  <c:v>2018-02-19 0:00</c:v>
                </c:pt>
                <c:pt idx="93">
                  <c:v>2018-02-20 0:00</c:v>
                </c:pt>
                <c:pt idx="94">
                  <c:v>2018-02-21 0:00</c:v>
                </c:pt>
                <c:pt idx="95">
                  <c:v>2018-02-22 0:00</c:v>
                </c:pt>
                <c:pt idx="96">
                  <c:v>2018-02-23 0:00</c:v>
                </c:pt>
                <c:pt idx="97">
                  <c:v>2018-02-24 0:00</c:v>
                </c:pt>
                <c:pt idx="98">
                  <c:v>2018-02-25 0:00</c:v>
                </c:pt>
                <c:pt idx="99">
                  <c:v>2018-02-26 0:00</c:v>
                </c:pt>
                <c:pt idx="100">
                  <c:v>2018-02-27 0:00</c:v>
                </c:pt>
                <c:pt idx="101">
                  <c:v>2018-02-28 0:00</c:v>
                </c:pt>
                <c:pt idx="102">
                  <c:v>2018-03-01 0:00</c:v>
                </c:pt>
                <c:pt idx="103">
                  <c:v>2018-03-02 0:00</c:v>
                </c:pt>
                <c:pt idx="104">
                  <c:v>2018-03-03 0:00</c:v>
                </c:pt>
                <c:pt idx="105">
                  <c:v>2018-03-04 0:00</c:v>
                </c:pt>
                <c:pt idx="106">
                  <c:v>2018-03-05 0:00</c:v>
                </c:pt>
                <c:pt idx="107">
                  <c:v>2018-03-06 0:00</c:v>
                </c:pt>
                <c:pt idx="108">
                  <c:v>2018-03-07 0:00</c:v>
                </c:pt>
                <c:pt idx="109">
                  <c:v>2018-03-08 0:00</c:v>
                </c:pt>
                <c:pt idx="110">
                  <c:v>2018-03-09 0:00</c:v>
                </c:pt>
                <c:pt idx="111">
                  <c:v>2018-03-10 0:00</c:v>
                </c:pt>
                <c:pt idx="112">
                  <c:v>2018-03-11 0:00</c:v>
                </c:pt>
                <c:pt idx="113">
                  <c:v>2018-03-12 0:00</c:v>
                </c:pt>
                <c:pt idx="114">
                  <c:v>2018-03-13 0:00</c:v>
                </c:pt>
                <c:pt idx="115">
                  <c:v>2018-03-14 0:00</c:v>
                </c:pt>
                <c:pt idx="116">
                  <c:v>2018-03-15 0:00</c:v>
                </c:pt>
                <c:pt idx="117">
                  <c:v>2018-03-16 0:00</c:v>
                </c:pt>
                <c:pt idx="118">
                  <c:v>2018-03-17 0:00</c:v>
                </c:pt>
                <c:pt idx="119">
                  <c:v>2018-03-18 0:00</c:v>
                </c:pt>
                <c:pt idx="120">
                  <c:v>2018-03-19 0:00</c:v>
                </c:pt>
                <c:pt idx="121">
                  <c:v>2018-03-20 0:00</c:v>
                </c:pt>
                <c:pt idx="122">
                  <c:v>2018-03-21 0:00</c:v>
                </c:pt>
                <c:pt idx="123">
                  <c:v>2018-03-22 0:00</c:v>
                </c:pt>
                <c:pt idx="124">
                  <c:v>2018-03-23 0:00</c:v>
                </c:pt>
                <c:pt idx="125">
                  <c:v>2018-03-24 0:00</c:v>
                </c:pt>
                <c:pt idx="126">
                  <c:v>2018-03-25 0:00</c:v>
                </c:pt>
                <c:pt idx="127">
                  <c:v>2018-03-26 0:00</c:v>
                </c:pt>
                <c:pt idx="128">
                  <c:v>2018-03-27 0:00</c:v>
                </c:pt>
                <c:pt idx="129">
                  <c:v>2018-03-28 0:00</c:v>
                </c:pt>
                <c:pt idx="130">
                  <c:v>2018-03-29 0:00</c:v>
                </c:pt>
                <c:pt idx="131">
                  <c:v>2018-03-30 0:00</c:v>
                </c:pt>
                <c:pt idx="132">
                  <c:v>2018-03-31 0:00</c:v>
                </c:pt>
                <c:pt idx="133">
                  <c:v>2018-04-01 0:00</c:v>
                </c:pt>
                <c:pt idx="134">
                  <c:v>2018-04-02 0:00</c:v>
                </c:pt>
                <c:pt idx="135">
                  <c:v>2018-04-03 0:00</c:v>
                </c:pt>
                <c:pt idx="136">
                  <c:v>2018-04-04 0:00</c:v>
                </c:pt>
                <c:pt idx="137">
                  <c:v>2018-04-05 0:00</c:v>
                </c:pt>
                <c:pt idx="138">
                  <c:v>2018-04-06 0:00</c:v>
                </c:pt>
                <c:pt idx="139">
                  <c:v>2018-04-07 0:00</c:v>
                </c:pt>
                <c:pt idx="140">
                  <c:v>2018-04-08 0:00</c:v>
                </c:pt>
                <c:pt idx="141">
                  <c:v>2018-04-09 0:00</c:v>
                </c:pt>
                <c:pt idx="142">
                  <c:v>2018-04-10 0:00</c:v>
                </c:pt>
                <c:pt idx="143">
                  <c:v>2018-04-11 0:00</c:v>
                </c:pt>
                <c:pt idx="144">
                  <c:v>2018-04-12 0:00</c:v>
                </c:pt>
                <c:pt idx="145">
                  <c:v>2018-04-13 0:00</c:v>
                </c:pt>
                <c:pt idx="146">
                  <c:v>2018-04-14 0:00</c:v>
                </c:pt>
                <c:pt idx="147">
                  <c:v>2018-04-15 0:00</c:v>
                </c:pt>
                <c:pt idx="148">
                  <c:v>2018-04-16 0:00</c:v>
                </c:pt>
                <c:pt idx="149">
                  <c:v>2018-04-17 0:00</c:v>
                </c:pt>
                <c:pt idx="150">
                  <c:v>2018-04-18 0:00</c:v>
                </c:pt>
                <c:pt idx="151">
                  <c:v>2018-04-19 0:00</c:v>
                </c:pt>
                <c:pt idx="152">
                  <c:v>2018-04-20 0:00</c:v>
                </c:pt>
                <c:pt idx="153">
                  <c:v>2018-04-21 0:00</c:v>
                </c:pt>
                <c:pt idx="154">
                  <c:v>2018-04-22 0:00</c:v>
                </c:pt>
                <c:pt idx="155">
                  <c:v>2018-04-23 0:00</c:v>
                </c:pt>
                <c:pt idx="156">
                  <c:v>2018-04-24 0:00</c:v>
                </c:pt>
                <c:pt idx="157">
                  <c:v>2018-04-25 0:00</c:v>
                </c:pt>
                <c:pt idx="158">
                  <c:v>2018-04-26 0:00</c:v>
                </c:pt>
                <c:pt idx="159">
                  <c:v>2018-04-27 0:00</c:v>
                </c:pt>
                <c:pt idx="160">
                  <c:v>2018-04-28 0:00</c:v>
                </c:pt>
                <c:pt idx="161">
                  <c:v>2018-04-29 0:00</c:v>
                </c:pt>
                <c:pt idx="162">
                  <c:v>2018-04-30 0:00</c:v>
                </c:pt>
                <c:pt idx="163">
                  <c:v>2018-05-01 0:00</c:v>
                </c:pt>
                <c:pt idx="164">
                  <c:v>2018-05-02 0:00</c:v>
                </c:pt>
                <c:pt idx="165">
                  <c:v>2018-05-03 0:00</c:v>
                </c:pt>
                <c:pt idx="166">
                  <c:v>2018-05-04 0:00</c:v>
                </c:pt>
                <c:pt idx="167">
                  <c:v>2018-05-05 0:00</c:v>
                </c:pt>
                <c:pt idx="168">
                  <c:v>2018-05-06 0:00</c:v>
                </c:pt>
                <c:pt idx="169">
                  <c:v>2018-05-07 0:00</c:v>
                </c:pt>
                <c:pt idx="170">
                  <c:v>2018-05-08 0:00</c:v>
                </c:pt>
                <c:pt idx="171">
                  <c:v>2018-05-09 0:00</c:v>
                </c:pt>
                <c:pt idx="172">
                  <c:v>2018-05-10 0:00</c:v>
                </c:pt>
                <c:pt idx="173">
                  <c:v>2018-05-11 0:00</c:v>
                </c:pt>
                <c:pt idx="174">
                  <c:v>2018-05-12 0:00</c:v>
                </c:pt>
                <c:pt idx="175">
                  <c:v>2018-05-13 0:00</c:v>
                </c:pt>
                <c:pt idx="176">
                  <c:v>2018-05-14 0:00</c:v>
                </c:pt>
                <c:pt idx="177">
                  <c:v>2018-05-15 0:00</c:v>
                </c:pt>
                <c:pt idx="178">
                  <c:v>2018-05-16 0:00</c:v>
                </c:pt>
                <c:pt idx="179">
                  <c:v>2018-05-17 0:00</c:v>
                </c:pt>
                <c:pt idx="180">
                  <c:v>2018-05-18 0:00</c:v>
                </c:pt>
                <c:pt idx="181">
                  <c:v>2018-05-19 0:00</c:v>
                </c:pt>
                <c:pt idx="182">
                  <c:v>2018-05-20 0:00</c:v>
                </c:pt>
                <c:pt idx="183">
                  <c:v>2018-05-21 0:00</c:v>
                </c:pt>
                <c:pt idx="184">
                  <c:v>2018-05-22 0:00</c:v>
                </c:pt>
                <c:pt idx="185">
                  <c:v>2018-05-23 0:00</c:v>
                </c:pt>
                <c:pt idx="186">
                  <c:v>2018-05-24 0:00</c:v>
                </c:pt>
                <c:pt idx="187">
                  <c:v>2018-05-25 0:00</c:v>
                </c:pt>
                <c:pt idx="188">
                  <c:v>2018-05-26 0:00</c:v>
                </c:pt>
                <c:pt idx="189">
                  <c:v>2018-05-27 0:00</c:v>
                </c:pt>
                <c:pt idx="190">
                  <c:v>2018-05-28 0:00</c:v>
                </c:pt>
                <c:pt idx="191">
                  <c:v>2018-05-29 0:00</c:v>
                </c:pt>
                <c:pt idx="192">
                  <c:v>2018-05-30 0:00</c:v>
                </c:pt>
                <c:pt idx="193">
                  <c:v>2018-05-31 0:00</c:v>
                </c:pt>
                <c:pt idx="194">
                  <c:v>2018-06-01 0:00</c:v>
                </c:pt>
                <c:pt idx="195">
                  <c:v>2018-06-02 0:00</c:v>
                </c:pt>
                <c:pt idx="196">
                  <c:v>2018-06-03 0:00</c:v>
                </c:pt>
                <c:pt idx="197">
                  <c:v>2018-06-04 0:00</c:v>
                </c:pt>
                <c:pt idx="198">
                  <c:v>2018-06-05 0:00</c:v>
                </c:pt>
                <c:pt idx="199">
                  <c:v>2018-06-06 0:00</c:v>
                </c:pt>
                <c:pt idx="200">
                  <c:v>2018-06-07 0:00</c:v>
                </c:pt>
                <c:pt idx="201">
                  <c:v>2018-06-08 0:00</c:v>
                </c:pt>
                <c:pt idx="202">
                  <c:v>2018-06-09 0:00</c:v>
                </c:pt>
                <c:pt idx="203">
                  <c:v>2018-06-10 0:00</c:v>
                </c:pt>
                <c:pt idx="204">
                  <c:v>2018-06-11 0:00</c:v>
                </c:pt>
                <c:pt idx="205">
                  <c:v>2018-06-12 0:00</c:v>
                </c:pt>
                <c:pt idx="206">
                  <c:v>2018-06-13 0:00</c:v>
                </c:pt>
                <c:pt idx="207">
                  <c:v>2018-06-14 0:00</c:v>
                </c:pt>
                <c:pt idx="208">
                  <c:v>2018-06-15 0:00</c:v>
                </c:pt>
                <c:pt idx="209">
                  <c:v>2018-06-16 0:00</c:v>
                </c:pt>
                <c:pt idx="210">
                  <c:v>2018-06-17 0:00</c:v>
                </c:pt>
                <c:pt idx="211">
                  <c:v>2018-06-18 0:00</c:v>
                </c:pt>
                <c:pt idx="212">
                  <c:v>2018-06-19 0:00</c:v>
                </c:pt>
                <c:pt idx="213">
                  <c:v>2018-06-20 0:00</c:v>
                </c:pt>
                <c:pt idx="214">
                  <c:v>2018-06-21 0:00</c:v>
                </c:pt>
                <c:pt idx="215">
                  <c:v>2018-06-22 0:00</c:v>
                </c:pt>
                <c:pt idx="216">
                  <c:v>2018-06-23 0:00</c:v>
                </c:pt>
                <c:pt idx="217">
                  <c:v>2018-06-24 0:00</c:v>
                </c:pt>
                <c:pt idx="218">
                  <c:v>2018-06-25 0:00</c:v>
                </c:pt>
                <c:pt idx="219">
                  <c:v>2018-06-26 0:00</c:v>
                </c:pt>
                <c:pt idx="220">
                  <c:v>2018-06-27 0:00</c:v>
                </c:pt>
                <c:pt idx="221">
                  <c:v>2018-06-28 0:00</c:v>
                </c:pt>
                <c:pt idx="222">
                  <c:v>2018-06-29 0:00</c:v>
                </c:pt>
                <c:pt idx="223">
                  <c:v>2018-06-30 0:00</c:v>
                </c:pt>
                <c:pt idx="224">
                  <c:v>2018-07-01 0:00</c:v>
                </c:pt>
                <c:pt idx="225">
                  <c:v>2018-07-02 0:00</c:v>
                </c:pt>
                <c:pt idx="226">
                  <c:v>2018-07-03 0:00</c:v>
                </c:pt>
                <c:pt idx="227">
                  <c:v>2018-07-04 0:00</c:v>
                </c:pt>
                <c:pt idx="228">
                  <c:v>2018-07-05 0:00</c:v>
                </c:pt>
                <c:pt idx="229">
                  <c:v>2018-07-06 0:00</c:v>
                </c:pt>
                <c:pt idx="230">
                  <c:v>2018-07-07 0:00</c:v>
                </c:pt>
                <c:pt idx="231">
                  <c:v>2018-07-08 0:00</c:v>
                </c:pt>
                <c:pt idx="232">
                  <c:v>2018-07-09 0:00</c:v>
                </c:pt>
                <c:pt idx="233">
                  <c:v>2018-07-10 0:00</c:v>
                </c:pt>
                <c:pt idx="234">
                  <c:v>2018-07-11 0:00</c:v>
                </c:pt>
                <c:pt idx="235">
                  <c:v>2018-07-12 0:00</c:v>
                </c:pt>
                <c:pt idx="236">
                  <c:v>2018-07-13 0:00</c:v>
                </c:pt>
                <c:pt idx="237">
                  <c:v>2018-07-14 0:00</c:v>
                </c:pt>
                <c:pt idx="238">
                  <c:v>2018-07-15 0:00</c:v>
                </c:pt>
                <c:pt idx="239">
                  <c:v>2018-07-16 0:00</c:v>
                </c:pt>
                <c:pt idx="240">
                  <c:v>2018-07-17 0:00</c:v>
                </c:pt>
                <c:pt idx="241">
                  <c:v>2018-07-18 0:00</c:v>
                </c:pt>
                <c:pt idx="242">
                  <c:v>2018-07-19 0:00</c:v>
                </c:pt>
                <c:pt idx="243">
                  <c:v>2018-07-20 0:00</c:v>
                </c:pt>
                <c:pt idx="244">
                  <c:v>2018-07-21 0:00</c:v>
                </c:pt>
                <c:pt idx="245">
                  <c:v>2018-07-22 0:00</c:v>
                </c:pt>
                <c:pt idx="246">
                  <c:v>2018-07-23 0:00</c:v>
                </c:pt>
                <c:pt idx="247">
                  <c:v>2018-07-24 0:00</c:v>
                </c:pt>
                <c:pt idx="248">
                  <c:v>2018-07-25 0:00</c:v>
                </c:pt>
                <c:pt idx="249">
                  <c:v>2018-07-26 0:00</c:v>
                </c:pt>
                <c:pt idx="250">
                  <c:v>2018-07-27 0:00</c:v>
                </c:pt>
                <c:pt idx="251">
                  <c:v>2018-07-28 0:00</c:v>
                </c:pt>
                <c:pt idx="252">
                  <c:v>2018-07-29 0:00</c:v>
                </c:pt>
                <c:pt idx="253">
                  <c:v>2018-07-30 0:00</c:v>
                </c:pt>
                <c:pt idx="254">
                  <c:v>2018-07-31 0:00</c:v>
                </c:pt>
                <c:pt idx="255">
                  <c:v>2018-08-01 0:00</c:v>
                </c:pt>
                <c:pt idx="256">
                  <c:v>2018-08-02 0:00</c:v>
                </c:pt>
                <c:pt idx="257">
                  <c:v>2018-08-03 0:00</c:v>
                </c:pt>
                <c:pt idx="258">
                  <c:v>2018-08-04 0:00</c:v>
                </c:pt>
                <c:pt idx="259">
                  <c:v>2018-08-05 0:00</c:v>
                </c:pt>
                <c:pt idx="260">
                  <c:v>2018-08-06 0:00</c:v>
                </c:pt>
                <c:pt idx="261">
                  <c:v>2018-08-07 0:00</c:v>
                </c:pt>
                <c:pt idx="262">
                  <c:v>2018-08-08 0:00</c:v>
                </c:pt>
                <c:pt idx="263">
                  <c:v>2018-08-09 0:00</c:v>
                </c:pt>
                <c:pt idx="264">
                  <c:v>2018-08-10 0:00</c:v>
                </c:pt>
                <c:pt idx="265">
                  <c:v>2018-08-11 0:00</c:v>
                </c:pt>
                <c:pt idx="266">
                  <c:v>2018-08-12 0:00</c:v>
                </c:pt>
                <c:pt idx="267">
                  <c:v>2018-08-13 0:00</c:v>
                </c:pt>
                <c:pt idx="268">
                  <c:v>2018-08-14 0:00</c:v>
                </c:pt>
                <c:pt idx="269">
                  <c:v>2018-08-15 0:00</c:v>
                </c:pt>
                <c:pt idx="270">
                  <c:v>2018-08-16 0:00</c:v>
                </c:pt>
                <c:pt idx="271">
                  <c:v>2018-08-17 0:00</c:v>
                </c:pt>
                <c:pt idx="272">
                  <c:v>2018-08-18 0:00</c:v>
                </c:pt>
                <c:pt idx="273">
                  <c:v>2018-08-19 0:00</c:v>
                </c:pt>
                <c:pt idx="274">
                  <c:v>2018-08-20 0:00</c:v>
                </c:pt>
                <c:pt idx="275">
                  <c:v>2018-08-21 0:00</c:v>
                </c:pt>
                <c:pt idx="276">
                  <c:v>2018-08-22 0:00</c:v>
                </c:pt>
                <c:pt idx="277">
                  <c:v>2018-08-23 0:00</c:v>
                </c:pt>
                <c:pt idx="278">
                  <c:v>2018-08-24 0:00</c:v>
                </c:pt>
                <c:pt idx="279">
                  <c:v>2018-08-25 0:00</c:v>
                </c:pt>
                <c:pt idx="280">
                  <c:v>2018-08-26 0:00</c:v>
                </c:pt>
                <c:pt idx="281">
                  <c:v>2018-08-27 0:00</c:v>
                </c:pt>
                <c:pt idx="282">
                  <c:v>2018-08-28 0:00</c:v>
                </c:pt>
                <c:pt idx="283">
                  <c:v>2018-08-29 0:00</c:v>
                </c:pt>
                <c:pt idx="284">
                  <c:v>2018-08-30 0:00</c:v>
                </c:pt>
                <c:pt idx="285">
                  <c:v>2018-08-31 0:00</c:v>
                </c:pt>
                <c:pt idx="286">
                  <c:v>2018-09-01 0:00</c:v>
                </c:pt>
                <c:pt idx="287">
                  <c:v>2018-09-02 0:00</c:v>
                </c:pt>
                <c:pt idx="288">
                  <c:v>2018-09-03 0:00</c:v>
                </c:pt>
                <c:pt idx="289">
                  <c:v>2018-09-04 0:00</c:v>
                </c:pt>
                <c:pt idx="290">
                  <c:v>2018-09-05 0:00</c:v>
                </c:pt>
                <c:pt idx="291">
                  <c:v>2018-09-06 0:00</c:v>
                </c:pt>
                <c:pt idx="292">
                  <c:v>2018-09-07 0:00</c:v>
                </c:pt>
                <c:pt idx="293">
                  <c:v>2018-09-08 0:00</c:v>
                </c:pt>
                <c:pt idx="294">
                  <c:v>2018-09-09 0:00</c:v>
                </c:pt>
                <c:pt idx="295">
                  <c:v>2018-09-10 0:00</c:v>
                </c:pt>
                <c:pt idx="296">
                  <c:v>2018-09-11 0:00</c:v>
                </c:pt>
                <c:pt idx="297">
                  <c:v>2018-09-12 0:00</c:v>
                </c:pt>
                <c:pt idx="298">
                  <c:v>2018-09-13 0:00</c:v>
                </c:pt>
                <c:pt idx="299">
                  <c:v>2018-09-14 0:00</c:v>
                </c:pt>
                <c:pt idx="300">
                  <c:v>2018-09-15 0:00</c:v>
                </c:pt>
                <c:pt idx="301">
                  <c:v>2018-09-16 0:00</c:v>
                </c:pt>
                <c:pt idx="302">
                  <c:v>2018-09-17 0:00</c:v>
                </c:pt>
                <c:pt idx="303">
                  <c:v>2018-09-18 0:00</c:v>
                </c:pt>
                <c:pt idx="304">
                  <c:v>2018-09-19 0:00</c:v>
                </c:pt>
                <c:pt idx="305">
                  <c:v>2018-09-20 0:00</c:v>
                </c:pt>
                <c:pt idx="306">
                  <c:v>2018-09-21 0:00</c:v>
                </c:pt>
                <c:pt idx="307">
                  <c:v>2018-09-22 0:00</c:v>
                </c:pt>
                <c:pt idx="308">
                  <c:v>2018-09-23 0:00</c:v>
                </c:pt>
                <c:pt idx="309">
                  <c:v>2018-09-24 0:00</c:v>
                </c:pt>
                <c:pt idx="310">
                  <c:v>2018-09-25 0:00</c:v>
                </c:pt>
                <c:pt idx="311">
                  <c:v>2018-09-26 0:00</c:v>
                </c:pt>
                <c:pt idx="312">
                  <c:v>2018-09-27 0:00</c:v>
                </c:pt>
                <c:pt idx="313">
                  <c:v>2018-09-28 0:00</c:v>
                </c:pt>
                <c:pt idx="314">
                  <c:v>2018-09-29 0:00</c:v>
                </c:pt>
                <c:pt idx="315">
                  <c:v>2018-09-30 0:00</c:v>
                </c:pt>
                <c:pt idx="316">
                  <c:v>2018-10-01 0:00</c:v>
                </c:pt>
                <c:pt idx="317">
                  <c:v>2018-10-02 0:00</c:v>
                </c:pt>
                <c:pt idx="318">
                  <c:v>2018-10-03 0:00</c:v>
                </c:pt>
                <c:pt idx="319">
                  <c:v>2018-10-04 0:00</c:v>
                </c:pt>
                <c:pt idx="320">
                  <c:v>2018-10-05 0:00</c:v>
                </c:pt>
                <c:pt idx="321">
                  <c:v>2018-10-06 0:00</c:v>
                </c:pt>
                <c:pt idx="322">
                  <c:v>2018-10-07 0:00</c:v>
                </c:pt>
                <c:pt idx="323">
                  <c:v>2018-10-08 0:00</c:v>
                </c:pt>
                <c:pt idx="324">
                  <c:v>2018-10-09 0:00</c:v>
                </c:pt>
                <c:pt idx="325">
                  <c:v>2018-10-10 0:00</c:v>
                </c:pt>
                <c:pt idx="326">
                  <c:v>2018-10-11 0:00</c:v>
                </c:pt>
                <c:pt idx="327">
                  <c:v>2018-10-12 0:00</c:v>
                </c:pt>
                <c:pt idx="328">
                  <c:v>2018-10-13 0:00</c:v>
                </c:pt>
                <c:pt idx="329">
                  <c:v>2018-10-14 0:00</c:v>
                </c:pt>
                <c:pt idx="330">
                  <c:v>2018-10-15 0:00</c:v>
                </c:pt>
                <c:pt idx="331">
                  <c:v>2018-10-16 0:00</c:v>
                </c:pt>
                <c:pt idx="332">
                  <c:v>2018-10-17 0:00</c:v>
                </c:pt>
                <c:pt idx="333">
                  <c:v>2018-10-18 0:00</c:v>
                </c:pt>
                <c:pt idx="334">
                  <c:v>2018-10-19 0:00</c:v>
                </c:pt>
                <c:pt idx="335">
                  <c:v>2018-10-20 0:00</c:v>
                </c:pt>
                <c:pt idx="336">
                  <c:v>2018-10-21 0:00</c:v>
                </c:pt>
                <c:pt idx="337">
                  <c:v>2018-10-22 0:00</c:v>
                </c:pt>
                <c:pt idx="338">
                  <c:v>2018-10-23 0:00</c:v>
                </c:pt>
                <c:pt idx="339">
                  <c:v>2018-10-24 0:00</c:v>
                </c:pt>
                <c:pt idx="340">
                  <c:v>2018-10-25 0:00</c:v>
                </c:pt>
                <c:pt idx="341">
                  <c:v>2018-10-26 0:00</c:v>
                </c:pt>
                <c:pt idx="342">
                  <c:v>2018-10-27 0:00</c:v>
                </c:pt>
                <c:pt idx="343">
                  <c:v>2018-10-28 0:00</c:v>
                </c:pt>
                <c:pt idx="344">
                  <c:v>2018-10-29 0:00</c:v>
                </c:pt>
                <c:pt idx="345">
                  <c:v>2018-10-30 0:00</c:v>
                </c:pt>
                <c:pt idx="346">
                  <c:v>2018-10-31 0:00</c:v>
                </c:pt>
                <c:pt idx="347">
                  <c:v>2018-11-01 0:00</c:v>
                </c:pt>
                <c:pt idx="348">
                  <c:v>2018-11-02 0:00</c:v>
                </c:pt>
                <c:pt idx="349">
                  <c:v>2018-11-03 0:00</c:v>
                </c:pt>
                <c:pt idx="350">
                  <c:v>2018-11-04 0:00</c:v>
                </c:pt>
                <c:pt idx="351">
                  <c:v>2018-11-05 0:00</c:v>
                </c:pt>
                <c:pt idx="352">
                  <c:v>2018-11-06 0:00</c:v>
                </c:pt>
                <c:pt idx="353">
                  <c:v>2018-11-07 0:00</c:v>
                </c:pt>
                <c:pt idx="354">
                  <c:v>2018-11-08 0:00</c:v>
                </c:pt>
                <c:pt idx="355">
                  <c:v>2018-11-09 0:00</c:v>
                </c:pt>
                <c:pt idx="356">
                  <c:v>2018-11-10 0:00</c:v>
                </c:pt>
                <c:pt idx="357">
                  <c:v>2018-11-11 0:00</c:v>
                </c:pt>
                <c:pt idx="358">
                  <c:v>2018-11-12 0:00</c:v>
                </c:pt>
                <c:pt idx="359">
                  <c:v>2018-11-13 0:00</c:v>
                </c:pt>
                <c:pt idx="360">
                  <c:v>2018-11-14 0:00</c:v>
                </c:pt>
                <c:pt idx="361">
                  <c:v>2018-11-15 0:00</c:v>
                </c:pt>
                <c:pt idx="362">
                  <c:v>2018-11-16 0:00</c:v>
                </c:pt>
                <c:pt idx="363">
                  <c:v>2018-11-17 0:00</c:v>
                </c:pt>
                <c:pt idx="364">
                  <c:v>2018-11-18 0:00</c:v>
                </c:pt>
                <c:pt idx="365">
                  <c:v>2018-11-19 0:00</c:v>
                </c:pt>
                <c:pt idx="366">
                  <c:v>2018-11-20 0:00</c:v>
                </c:pt>
                <c:pt idx="367">
                  <c:v>2018-11-21 0:00</c:v>
                </c:pt>
                <c:pt idx="368">
                  <c:v>2018-11-22 0:00</c:v>
                </c:pt>
                <c:pt idx="369">
                  <c:v>2018-11-23 0:00</c:v>
                </c:pt>
                <c:pt idx="370">
                  <c:v>2018-11-24 0:00</c:v>
                </c:pt>
                <c:pt idx="371">
                  <c:v>2018-11-25 0:00</c:v>
                </c:pt>
                <c:pt idx="372">
                  <c:v>2018-11-26 0:00</c:v>
                </c:pt>
                <c:pt idx="373">
                  <c:v>2018-11-27 0:00</c:v>
                </c:pt>
                <c:pt idx="374">
                  <c:v>2018-11-28 0:00</c:v>
                </c:pt>
                <c:pt idx="375">
                  <c:v>2018-11-29 0:00</c:v>
                </c:pt>
                <c:pt idx="376">
                  <c:v>2018-11-30 0:00</c:v>
                </c:pt>
                <c:pt idx="377">
                  <c:v>2018-12-01 0:00</c:v>
                </c:pt>
                <c:pt idx="378">
                  <c:v>2018-12-02 0:00</c:v>
                </c:pt>
                <c:pt idx="379">
                  <c:v>2018-12-03 0:00</c:v>
                </c:pt>
                <c:pt idx="380">
                  <c:v>2018-12-04 0:00</c:v>
                </c:pt>
                <c:pt idx="381">
                  <c:v>2018-12-05 0:00</c:v>
                </c:pt>
                <c:pt idx="382">
                  <c:v>2018-12-06 0:00</c:v>
                </c:pt>
                <c:pt idx="383">
                  <c:v>2018-12-07 0:00</c:v>
                </c:pt>
                <c:pt idx="384">
                  <c:v>2018-12-08 0:00</c:v>
                </c:pt>
                <c:pt idx="385">
                  <c:v>2018-12-09 0:00</c:v>
                </c:pt>
                <c:pt idx="386">
                  <c:v>2018-12-10 0:00</c:v>
                </c:pt>
                <c:pt idx="387">
                  <c:v>2018-12-11 0:00</c:v>
                </c:pt>
                <c:pt idx="388">
                  <c:v>2018-12-12 0:00</c:v>
                </c:pt>
                <c:pt idx="389">
                  <c:v>2018-12-13 0:00</c:v>
                </c:pt>
                <c:pt idx="390">
                  <c:v>2018-12-14 0:00</c:v>
                </c:pt>
                <c:pt idx="391">
                  <c:v>2018-12-15 0:00</c:v>
                </c:pt>
                <c:pt idx="392">
                  <c:v>2018-12-16 0:00</c:v>
                </c:pt>
                <c:pt idx="393">
                  <c:v>2018-12-17 0:00</c:v>
                </c:pt>
                <c:pt idx="394">
                  <c:v>2018-12-18 0:00</c:v>
                </c:pt>
                <c:pt idx="395">
                  <c:v>2018-12-19 0:00</c:v>
                </c:pt>
                <c:pt idx="396">
                  <c:v>2018-12-20 0:00</c:v>
                </c:pt>
                <c:pt idx="397">
                  <c:v>2018-12-21 0:00</c:v>
                </c:pt>
                <c:pt idx="398">
                  <c:v>2018-12-22 0:00</c:v>
                </c:pt>
                <c:pt idx="399">
                  <c:v>2018-12-23 0:00</c:v>
                </c:pt>
                <c:pt idx="400">
                  <c:v>2018-12-24 0:00</c:v>
                </c:pt>
                <c:pt idx="401">
                  <c:v>2018-12-25 0:00</c:v>
                </c:pt>
                <c:pt idx="402">
                  <c:v>2018-12-26 0:00</c:v>
                </c:pt>
                <c:pt idx="403">
                  <c:v>2018-12-27 0:00</c:v>
                </c:pt>
                <c:pt idx="404">
                  <c:v>2018-12-28 0:00</c:v>
                </c:pt>
                <c:pt idx="405">
                  <c:v>2018-12-29 0:00</c:v>
                </c:pt>
                <c:pt idx="406">
                  <c:v>2018-12-30 0:00</c:v>
                </c:pt>
                <c:pt idx="407">
                  <c:v>2018-12-31 0:00</c:v>
                </c:pt>
                <c:pt idx="408">
                  <c:v>2019-01-01 0:00</c:v>
                </c:pt>
                <c:pt idx="409">
                  <c:v>2019-01-02 0:00</c:v>
                </c:pt>
                <c:pt idx="410">
                  <c:v>2019-01-03 0:00</c:v>
                </c:pt>
                <c:pt idx="411">
                  <c:v>2019-01-04 0:00</c:v>
                </c:pt>
                <c:pt idx="412">
                  <c:v>2019-01-05 0:00</c:v>
                </c:pt>
                <c:pt idx="413">
                  <c:v>2019-01-06 0:00</c:v>
                </c:pt>
                <c:pt idx="414">
                  <c:v>2019-01-07 0:00</c:v>
                </c:pt>
                <c:pt idx="415">
                  <c:v>2019-01-08 0:00</c:v>
                </c:pt>
                <c:pt idx="416">
                  <c:v>2019-01-09 0:00</c:v>
                </c:pt>
                <c:pt idx="417">
                  <c:v>2019-01-10 0:00</c:v>
                </c:pt>
                <c:pt idx="418">
                  <c:v>2019-01-11 0:00</c:v>
                </c:pt>
                <c:pt idx="419">
                  <c:v>2019-01-12 0:00</c:v>
                </c:pt>
                <c:pt idx="420">
                  <c:v>2019-01-13 0:00</c:v>
                </c:pt>
                <c:pt idx="421">
                  <c:v>2019-01-14 0:00</c:v>
                </c:pt>
                <c:pt idx="422">
                  <c:v>2019-01-15 0:00</c:v>
                </c:pt>
                <c:pt idx="423">
                  <c:v>2019-01-16 0:00</c:v>
                </c:pt>
                <c:pt idx="424">
                  <c:v>2019-01-17 0:00</c:v>
                </c:pt>
                <c:pt idx="425">
                  <c:v>2019-01-18 0:00</c:v>
                </c:pt>
                <c:pt idx="426">
                  <c:v>2019-01-19 0:00</c:v>
                </c:pt>
                <c:pt idx="427">
                  <c:v>2019-01-20 0:00</c:v>
                </c:pt>
                <c:pt idx="428">
                  <c:v>2019-01-21 0:00</c:v>
                </c:pt>
                <c:pt idx="429">
                  <c:v>2019-01-22 0:00</c:v>
                </c:pt>
                <c:pt idx="430">
                  <c:v>2019-01-23 0:00</c:v>
                </c:pt>
                <c:pt idx="431">
                  <c:v>2019-01-24 0:00</c:v>
                </c:pt>
                <c:pt idx="432">
                  <c:v>2019-01-25 0:00</c:v>
                </c:pt>
                <c:pt idx="433">
                  <c:v>2019-01-26 0:00</c:v>
                </c:pt>
                <c:pt idx="434">
                  <c:v>2019-01-27 0:00</c:v>
                </c:pt>
                <c:pt idx="435">
                  <c:v>2019-01-28 0:00</c:v>
                </c:pt>
                <c:pt idx="436">
                  <c:v>2019-01-29 0:00</c:v>
                </c:pt>
                <c:pt idx="437">
                  <c:v>2019-01-30 0:00</c:v>
                </c:pt>
                <c:pt idx="438">
                  <c:v>2019-01-31 0:00</c:v>
                </c:pt>
                <c:pt idx="439">
                  <c:v>2019-02-01 0:00</c:v>
                </c:pt>
                <c:pt idx="440">
                  <c:v>2019-02-02 0:00</c:v>
                </c:pt>
                <c:pt idx="441">
                  <c:v>2019-02-03 0:00</c:v>
                </c:pt>
                <c:pt idx="442">
                  <c:v>2019-02-04 0:00</c:v>
                </c:pt>
                <c:pt idx="443">
                  <c:v>2019-02-05 0:00</c:v>
                </c:pt>
                <c:pt idx="444">
                  <c:v>2019-02-06 0:00</c:v>
                </c:pt>
                <c:pt idx="445">
                  <c:v>2019-02-07 0:00</c:v>
                </c:pt>
                <c:pt idx="446">
                  <c:v>2019-02-08 0:00</c:v>
                </c:pt>
                <c:pt idx="447">
                  <c:v>2019-02-09 0:00</c:v>
                </c:pt>
                <c:pt idx="448">
                  <c:v>2019-02-10 0:00</c:v>
                </c:pt>
                <c:pt idx="449">
                  <c:v>2019-02-11 0:00</c:v>
                </c:pt>
                <c:pt idx="450">
                  <c:v>2019-02-12 0:00</c:v>
                </c:pt>
                <c:pt idx="451">
                  <c:v>2019-02-13 0:00</c:v>
                </c:pt>
                <c:pt idx="452">
                  <c:v>2019-02-14 0:00</c:v>
                </c:pt>
                <c:pt idx="453">
                  <c:v>2019-02-15 0:00</c:v>
                </c:pt>
                <c:pt idx="454">
                  <c:v>2019-02-16 0:00</c:v>
                </c:pt>
                <c:pt idx="455">
                  <c:v>2019-02-17 0:00</c:v>
                </c:pt>
                <c:pt idx="456">
                  <c:v>2019-02-18 0:00</c:v>
                </c:pt>
                <c:pt idx="457">
                  <c:v>2019-02-19 0:00</c:v>
                </c:pt>
                <c:pt idx="458">
                  <c:v>2019-02-20 0:00</c:v>
                </c:pt>
                <c:pt idx="459">
                  <c:v>2019-02-21 0:00</c:v>
                </c:pt>
                <c:pt idx="460">
                  <c:v>2019-02-22 0:00</c:v>
                </c:pt>
                <c:pt idx="461">
                  <c:v>2019-02-23 0:00</c:v>
                </c:pt>
                <c:pt idx="462">
                  <c:v>2019-02-24 0:00</c:v>
                </c:pt>
                <c:pt idx="463">
                  <c:v>2019-02-25 0:00</c:v>
                </c:pt>
                <c:pt idx="464">
                  <c:v>2019-02-26 0:00</c:v>
                </c:pt>
                <c:pt idx="465">
                  <c:v>2019-02-27 0:00</c:v>
                </c:pt>
                <c:pt idx="466">
                  <c:v>2019-02-28 0:00</c:v>
                </c:pt>
                <c:pt idx="467">
                  <c:v>2019-03-01 0:00</c:v>
                </c:pt>
                <c:pt idx="468">
                  <c:v>2019-03-02 0:00</c:v>
                </c:pt>
                <c:pt idx="469">
                  <c:v>2019-03-03 0:00</c:v>
                </c:pt>
                <c:pt idx="470">
                  <c:v>2019-03-04 0:00</c:v>
                </c:pt>
                <c:pt idx="471">
                  <c:v>2019-03-05 0:00</c:v>
                </c:pt>
                <c:pt idx="472">
                  <c:v>2019-03-06 0:00</c:v>
                </c:pt>
                <c:pt idx="473">
                  <c:v>2019-03-07 0:00</c:v>
                </c:pt>
                <c:pt idx="474">
                  <c:v>2019-03-08 0:00</c:v>
                </c:pt>
                <c:pt idx="475">
                  <c:v>2019-03-09 0:00</c:v>
                </c:pt>
                <c:pt idx="476">
                  <c:v>2019-03-10 0:00</c:v>
                </c:pt>
                <c:pt idx="477">
                  <c:v>2019-03-11 0:00</c:v>
                </c:pt>
                <c:pt idx="478">
                  <c:v>2019-03-12 0:00</c:v>
                </c:pt>
                <c:pt idx="479">
                  <c:v>2019-03-13 0:00</c:v>
                </c:pt>
                <c:pt idx="480">
                  <c:v>2019-03-14 0:00</c:v>
                </c:pt>
                <c:pt idx="481">
                  <c:v>2019-03-15 0:00</c:v>
                </c:pt>
                <c:pt idx="482">
                  <c:v>2019-03-16 0:00</c:v>
                </c:pt>
                <c:pt idx="483">
                  <c:v>2019-03-17 0:00</c:v>
                </c:pt>
                <c:pt idx="484">
                  <c:v>2019-03-18 0:00</c:v>
                </c:pt>
                <c:pt idx="485">
                  <c:v>2019-03-19 0:00</c:v>
                </c:pt>
                <c:pt idx="486">
                  <c:v>2019-03-20 0:00</c:v>
                </c:pt>
                <c:pt idx="487">
                  <c:v>2019-03-21 0:00</c:v>
                </c:pt>
                <c:pt idx="488">
                  <c:v>2019-03-22 0:00</c:v>
                </c:pt>
                <c:pt idx="489">
                  <c:v>2019-03-23 0:00</c:v>
                </c:pt>
                <c:pt idx="490">
                  <c:v>2019-03-24 0:00</c:v>
                </c:pt>
                <c:pt idx="491">
                  <c:v>2019-03-25 0:00</c:v>
                </c:pt>
                <c:pt idx="492">
                  <c:v>2019-03-26 0:00</c:v>
                </c:pt>
                <c:pt idx="493">
                  <c:v>2019-03-27 0:00</c:v>
                </c:pt>
                <c:pt idx="494">
                  <c:v>2019-03-28 0:00</c:v>
                </c:pt>
                <c:pt idx="495">
                  <c:v>2019-03-29 0:00</c:v>
                </c:pt>
                <c:pt idx="496">
                  <c:v>2019-03-30 0:00</c:v>
                </c:pt>
                <c:pt idx="497">
                  <c:v>2019-03-31 0:00</c:v>
                </c:pt>
                <c:pt idx="498">
                  <c:v>2019-04-01 0:00</c:v>
                </c:pt>
                <c:pt idx="499">
                  <c:v>2019-04-02 0:00</c:v>
                </c:pt>
                <c:pt idx="500">
                  <c:v>2019-04-03 0:00</c:v>
                </c:pt>
                <c:pt idx="501">
                  <c:v>2019-04-04 0:00</c:v>
                </c:pt>
                <c:pt idx="502">
                  <c:v>2019-04-05 0:00</c:v>
                </c:pt>
                <c:pt idx="503">
                  <c:v>2019-04-06 0:00</c:v>
                </c:pt>
                <c:pt idx="504">
                  <c:v>2019-04-07 0:00</c:v>
                </c:pt>
                <c:pt idx="505">
                  <c:v>2019-04-08 0:00</c:v>
                </c:pt>
                <c:pt idx="506">
                  <c:v>2019-04-09 0:00</c:v>
                </c:pt>
                <c:pt idx="507">
                  <c:v>2019-04-10 0:00</c:v>
                </c:pt>
                <c:pt idx="508">
                  <c:v>2019-04-11 0:00</c:v>
                </c:pt>
                <c:pt idx="509">
                  <c:v>2019-04-12 0:00</c:v>
                </c:pt>
                <c:pt idx="510">
                  <c:v>2019-04-13 0:00</c:v>
                </c:pt>
                <c:pt idx="511">
                  <c:v>2019-04-14 0:00</c:v>
                </c:pt>
                <c:pt idx="512">
                  <c:v>2019-04-15 0:00</c:v>
                </c:pt>
                <c:pt idx="513">
                  <c:v>2019-04-16 0:00</c:v>
                </c:pt>
                <c:pt idx="514">
                  <c:v>2019-04-17 0:00</c:v>
                </c:pt>
                <c:pt idx="515">
                  <c:v>2019-04-18 0:00</c:v>
                </c:pt>
                <c:pt idx="516">
                  <c:v>2019-04-19 0:00</c:v>
                </c:pt>
                <c:pt idx="517">
                  <c:v>2019-04-20 0:00</c:v>
                </c:pt>
                <c:pt idx="518">
                  <c:v>2019-04-21 0:00</c:v>
                </c:pt>
                <c:pt idx="519">
                  <c:v>2019-04-22 0:00</c:v>
                </c:pt>
                <c:pt idx="520">
                  <c:v>2019-04-23 0:00</c:v>
                </c:pt>
                <c:pt idx="521">
                  <c:v>2019-04-24 0:00</c:v>
                </c:pt>
                <c:pt idx="522">
                  <c:v>2019-04-25 0:00</c:v>
                </c:pt>
                <c:pt idx="523">
                  <c:v>2019-04-26 0:00</c:v>
                </c:pt>
                <c:pt idx="524">
                  <c:v>2019-04-27 0:00</c:v>
                </c:pt>
                <c:pt idx="525">
                  <c:v>2019-04-28 0:00</c:v>
                </c:pt>
                <c:pt idx="526">
                  <c:v>2019-04-29 0:00</c:v>
                </c:pt>
                <c:pt idx="527">
                  <c:v>2019-04-30 0:00</c:v>
                </c:pt>
                <c:pt idx="528">
                  <c:v>2019-05-01 0:00</c:v>
                </c:pt>
                <c:pt idx="529">
                  <c:v>2019-05-02 0:00</c:v>
                </c:pt>
                <c:pt idx="530">
                  <c:v>2019-05-03 0:00</c:v>
                </c:pt>
                <c:pt idx="531">
                  <c:v>2019-05-04 0:00</c:v>
                </c:pt>
                <c:pt idx="532">
                  <c:v>2019-05-05 0:00</c:v>
                </c:pt>
                <c:pt idx="533">
                  <c:v>2019-05-06 0:00</c:v>
                </c:pt>
                <c:pt idx="534">
                  <c:v>2019-05-07 0:00</c:v>
                </c:pt>
                <c:pt idx="535">
                  <c:v>2019-05-08 0:00</c:v>
                </c:pt>
                <c:pt idx="536">
                  <c:v>2019-05-09 0:00</c:v>
                </c:pt>
                <c:pt idx="537">
                  <c:v>2019-05-10 0:00</c:v>
                </c:pt>
                <c:pt idx="538">
                  <c:v>2019-05-11 0:00</c:v>
                </c:pt>
                <c:pt idx="539">
                  <c:v>2019-05-12 0:00</c:v>
                </c:pt>
                <c:pt idx="540">
                  <c:v>2019-05-13 0:00</c:v>
                </c:pt>
                <c:pt idx="541">
                  <c:v>2019-05-14 0:00</c:v>
                </c:pt>
                <c:pt idx="542">
                  <c:v>2019-05-15 0:00</c:v>
                </c:pt>
                <c:pt idx="543">
                  <c:v>2019-05-16 0:00</c:v>
                </c:pt>
                <c:pt idx="544">
                  <c:v>2019-05-17 0:00</c:v>
                </c:pt>
                <c:pt idx="545">
                  <c:v>2019-05-18 0:00</c:v>
                </c:pt>
                <c:pt idx="546">
                  <c:v>2019-05-19 0:00</c:v>
                </c:pt>
                <c:pt idx="547">
                  <c:v>2019-05-20 0:00</c:v>
                </c:pt>
                <c:pt idx="548">
                  <c:v>2019-05-21 0:00</c:v>
                </c:pt>
                <c:pt idx="549">
                  <c:v>2019-05-22 0:00</c:v>
                </c:pt>
                <c:pt idx="550">
                  <c:v>2019-05-23 0:00</c:v>
                </c:pt>
                <c:pt idx="551">
                  <c:v>2019-05-24 0:00</c:v>
                </c:pt>
                <c:pt idx="552">
                  <c:v>2019-05-25 0:00</c:v>
                </c:pt>
                <c:pt idx="553">
                  <c:v>2019-05-26 0:00</c:v>
                </c:pt>
                <c:pt idx="554">
                  <c:v>2019-05-27 0:00</c:v>
                </c:pt>
                <c:pt idx="555">
                  <c:v>2019-05-28 0:00</c:v>
                </c:pt>
                <c:pt idx="556">
                  <c:v>2019-05-29 0:00</c:v>
                </c:pt>
                <c:pt idx="557">
                  <c:v>2019-05-30 0:00</c:v>
                </c:pt>
                <c:pt idx="558">
                  <c:v>2019-05-31 0:00</c:v>
                </c:pt>
                <c:pt idx="559">
                  <c:v>2019-06-01 0:00</c:v>
                </c:pt>
                <c:pt idx="560">
                  <c:v>2019-06-02 0:00</c:v>
                </c:pt>
                <c:pt idx="561">
                  <c:v>2019-06-03 0:00</c:v>
                </c:pt>
                <c:pt idx="562">
                  <c:v>2019-06-04 0:00</c:v>
                </c:pt>
                <c:pt idx="563">
                  <c:v>2019-06-05 0:00</c:v>
                </c:pt>
                <c:pt idx="564">
                  <c:v>2019-06-06 0:00</c:v>
                </c:pt>
                <c:pt idx="565">
                  <c:v>2019-06-07 0:00</c:v>
                </c:pt>
                <c:pt idx="566">
                  <c:v>2019-06-08 0:00</c:v>
                </c:pt>
                <c:pt idx="567">
                  <c:v>2019-06-09 0:00</c:v>
                </c:pt>
                <c:pt idx="568">
                  <c:v>2019-06-10 0:00</c:v>
                </c:pt>
                <c:pt idx="569">
                  <c:v>2019-06-11 0:00</c:v>
                </c:pt>
                <c:pt idx="570">
                  <c:v>2019-06-12 0:00</c:v>
                </c:pt>
                <c:pt idx="571">
                  <c:v>2019-06-13 0:00</c:v>
                </c:pt>
                <c:pt idx="572">
                  <c:v>2019-06-14 0:00</c:v>
                </c:pt>
                <c:pt idx="573">
                  <c:v>2019-06-15 0:00</c:v>
                </c:pt>
                <c:pt idx="574">
                  <c:v>2019-06-16 0:00</c:v>
                </c:pt>
                <c:pt idx="575">
                  <c:v>2019-06-17 0:00</c:v>
                </c:pt>
                <c:pt idx="576">
                  <c:v>2019-06-18 0:00</c:v>
                </c:pt>
                <c:pt idx="577">
                  <c:v>2019-06-19 0:00</c:v>
                </c:pt>
                <c:pt idx="578">
                  <c:v>2019-06-20 0:00</c:v>
                </c:pt>
                <c:pt idx="579">
                  <c:v>2019-06-21 0:00</c:v>
                </c:pt>
                <c:pt idx="580">
                  <c:v>2019-06-22 0:00</c:v>
                </c:pt>
                <c:pt idx="581">
                  <c:v>2019-06-23 0:00</c:v>
                </c:pt>
                <c:pt idx="582">
                  <c:v>2019-06-24 0:00</c:v>
                </c:pt>
                <c:pt idx="583">
                  <c:v>2019-06-25 0:00</c:v>
                </c:pt>
                <c:pt idx="584">
                  <c:v>2019-06-26 0:00</c:v>
                </c:pt>
                <c:pt idx="585">
                  <c:v>2019-06-27 0:00</c:v>
                </c:pt>
                <c:pt idx="586">
                  <c:v>2019-06-28 0:00</c:v>
                </c:pt>
                <c:pt idx="587">
                  <c:v>2019-06-29 0:00</c:v>
                </c:pt>
                <c:pt idx="588">
                  <c:v>2019-06-30 0:00</c:v>
                </c:pt>
                <c:pt idx="589">
                  <c:v>2019-07-01 0:00</c:v>
                </c:pt>
                <c:pt idx="590">
                  <c:v>2019-07-02 0:00</c:v>
                </c:pt>
                <c:pt idx="591">
                  <c:v>2019-07-03 0:00</c:v>
                </c:pt>
                <c:pt idx="592">
                  <c:v>2019-07-04 0:00</c:v>
                </c:pt>
                <c:pt idx="593">
                  <c:v>2019-07-05 0:00</c:v>
                </c:pt>
                <c:pt idx="594">
                  <c:v>2019-07-06 0:00</c:v>
                </c:pt>
                <c:pt idx="595">
                  <c:v>2019-07-07 0:00</c:v>
                </c:pt>
                <c:pt idx="596">
                  <c:v>2019-07-08 0:00</c:v>
                </c:pt>
                <c:pt idx="597">
                  <c:v>2019-07-09 0:00</c:v>
                </c:pt>
                <c:pt idx="598">
                  <c:v>2019-07-10 0:00</c:v>
                </c:pt>
                <c:pt idx="599">
                  <c:v>2019-07-11 0:00</c:v>
                </c:pt>
                <c:pt idx="600">
                  <c:v>2019-07-12 0:00</c:v>
                </c:pt>
                <c:pt idx="601">
                  <c:v>2019-07-13 0:00</c:v>
                </c:pt>
                <c:pt idx="602">
                  <c:v>2019-07-14 0:00</c:v>
                </c:pt>
                <c:pt idx="603">
                  <c:v>2019-07-15 0:00</c:v>
                </c:pt>
                <c:pt idx="604">
                  <c:v>2019-07-16 0:00</c:v>
                </c:pt>
                <c:pt idx="605">
                  <c:v>2019-07-17 0:00</c:v>
                </c:pt>
                <c:pt idx="606">
                  <c:v>2019-07-18 0:00</c:v>
                </c:pt>
                <c:pt idx="607">
                  <c:v>2019-07-19 0:00</c:v>
                </c:pt>
                <c:pt idx="608">
                  <c:v>2019-07-20 0:00</c:v>
                </c:pt>
                <c:pt idx="609">
                  <c:v>2019-07-21 0:00</c:v>
                </c:pt>
                <c:pt idx="610">
                  <c:v>2019-07-22 0:00</c:v>
                </c:pt>
                <c:pt idx="611">
                  <c:v>2019-07-23 0:00</c:v>
                </c:pt>
                <c:pt idx="612">
                  <c:v>2019-07-24 0:00</c:v>
                </c:pt>
                <c:pt idx="613">
                  <c:v>2019-07-25 0:00</c:v>
                </c:pt>
                <c:pt idx="614">
                  <c:v>2019-07-26 0:00</c:v>
                </c:pt>
                <c:pt idx="615">
                  <c:v>2019-07-27 0:00</c:v>
                </c:pt>
                <c:pt idx="616">
                  <c:v>2019-07-28 0:00</c:v>
                </c:pt>
                <c:pt idx="617">
                  <c:v>2019-07-29 0:00</c:v>
                </c:pt>
                <c:pt idx="618">
                  <c:v>2019-07-30 0:00</c:v>
                </c:pt>
                <c:pt idx="619">
                  <c:v>2019-07-31 0:00</c:v>
                </c:pt>
                <c:pt idx="620">
                  <c:v>2019-08-01 0:00</c:v>
                </c:pt>
                <c:pt idx="621">
                  <c:v>2019-08-02 0:00</c:v>
                </c:pt>
                <c:pt idx="622">
                  <c:v>2019-08-03 0:00</c:v>
                </c:pt>
                <c:pt idx="623">
                  <c:v>2019-08-04 0:00</c:v>
                </c:pt>
                <c:pt idx="624">
                  <c:v>2019-08-05 0:00</c:v>
                </c:pt>
                <c:pt idx="625">
                  <c:v>2019-08-06 0:00</c:v>
                </c:pt>
                <c:pt idx="626">
                  <c:v>2019-08-07 0:00</c:v>
                </c:pt>
                <c:pt idx="627">
                  <c:v>2019-08-08 0:00</c:v>
                </c:pt>
                <c:pt idx="628">
                  <c:v>2019-08-09 0:00</c:v>
                </c:pt>
                <c:pt idx="629">
                  <c:v>2019-08-10 0:00</c:v>
                </c:pt>
                <c:pt idx="630">
                  <c:v>2019-08-11 0:00</c:v>
                </c:pt>
                <c:pt idx="631">
                  <c:v>2019-08-12 0:00</c:v>
                </c:pt>
                <c:pt idx="632">
                  <c:v>2019-08-13 0:00</c:v>
                </c:pt>
                <c:pt idx="633">
                  <c:v>2019-08-14 0:00</c:v>
                </c:pt>
                <c:pt idx="634">
                  <c:v>2019-08-15 0:00</c:v>
                </c:pt>
                <c:pt idx="635">
                  <c:v>2019-08-16 0:00</c:v>
                </c:pt>
                <c:pt idx="636">
                  <c:v>2019-08-17 0:00</c:v>
                </c:pt>
                <c:pt idx="637">
                  <c:v>2019-08-18 0:00</c:v>
                </c:pt>
                <c:pt idx="638">
                  <c:v>2019-08-19 0:00</c:v>
                </c:pt>
                <c:pt idx="639">
                  <c:v>2019-08-20 0:00</c:v>
                </c:pt>
                <c:pt idx="640">
                  <c:v>2019-08-21 0:00</c:v>
                </c:pt>
                <c:pt idx="641">
                  <c:v>2019-08-22 0:00</c:v>
                </c:pt>
                <c:pt idx="642">
                  <c:v>2019-08-23 0:00</c:v>
                </c:pt>
                <c:pt idx="643">
                  <c:v>2019-08-24 0:00</c:v>
                </c:pt>
                <c:pt idx="644">
                  <c:v>2019-08-25 0:00</c:v>
                </c:pt>
                <c:pt idx="645">
                  <c:v>2019-08-26 0:00</c:v>
                </c:pt>
                <c:pt idx="646">
                  <c:v>2019-08-27 0:00</c:v>
                </c:pt>
                <c:pt idx="647">
                  <c:v>2019-08-28 0:00</c:v>
                </c:pt>
                <c:pt idx="648">
                  <c:v>2019-08-29 0:00</c:v>
                </c:pt>
                <c:pt idx="649">
                  <c:v>2019-08-30 0:00</c:v>
                </c:pt>
                <c:pt idx="650">
                  <c:v>2019-08-31 0:00</c:v>
                </c:pt>
                <c:pt idx="651">
                  <c:v>2019-09-01 0:00</c:v>
                </c:pt>
                <c:pt idx="652">
                  <c:v>2019-09-02 0:00</c:v>
                </c:pt>
                <c:pt idx="653">
                  <c:v>2019-09-03 0:00</c:v>
                </c:pt>
                <c:pt idx="654">
                  <c:v>2019-09-04 0:00</c:v>
                </c:pt>
                <c:pt idx="655">
                  <c:v>2019-09-05 0:00</c:v>
                </c:pt>
                <c:pt idx="656">
                  <c:v>2019-09-06 0:00</c:v>
                </c:pt>
                <c:pt idx="657">
                  <c:v>2019-09-07 0:00</c:v>
                </c:pt>
                <c:pt idx="658">
                  <c:v>2019-09-08 0:00</c:v>
                </c:pt>
                <c:pt idx="659">
                  <c:v>2019-09-09 0:00</c:v>
                </c:pt>
                <c:pt idx="660">
                  <c:v>2019-09-10 0:00</c:v>
                </c:pt>
                <c:pt idx="661">
                  <c:v>2019-09-11 0:00</c:v>
                </c:pt>
                <c:pt idx="662">
                  <c:v>2019-09-12 0:00</c:v>
                </c:pt>
                <c:pt idx="663">
                  <c:v>2019-09-13 0:00</c:v>
                </c:pt>
                <c:pt idx="664">
                  <c:v>2019-09-14 0:00</c:v>
                </c:pt>
                <c:pt idx="665">
                  <c:v>2019-09-15 0:00</c:v>
                </c:pt>
                <c:pt idx="666">
                  <c:v>2019-09-16 0:00</c:v>
                </c:pt>
                <c:pt idx="667">
                  <c:v>2019-09-17 0:00</c:v>
                </c:pt>
                <c:pt idx="668">
                  <c:v>2019-09-18 0:00</c:v>
                </c:pt>
                <c:pt idx="669">
                  <c:v>2019-09-19 0:00</c:v>
                </c:pt>
                <c:pt idx="670">
                  <c:v>2019-09-20 0:00</c:v>
                </c:pt>
                <c:pt idx="671">
                  <c:v>2019-09-21 0:00</c:v>
                </c:pt>
                <c:pt idx="672">
                  <c:v>2019-09-22 0:00</c:v>
                </c:pt>
                <c:pt idx="673">
                  <c:v>2019-09-23 0:00</c:v>
                </c:pt>
                <c:pt idx="674">
                  <c:v>2019-09-24 0:00</c:v>
                </c:pt>
                <c:pt idx="675">
                  <c:v>2019-09-25 0:00</c:v>
                </c:pt>
                <c:pt idx="676">
                  <c:v>2019-09-26 0:00</c:v>
                </c:pt>
                <c:pt idx="677">
                  <c:v>2019-09-27 0:00</c:v>
                </c:pt>
                <c:pt idx="678">
                  <c:v>2019-09-28 0:00</c:v>
                </c:pt>
                <c:pt idx="679">
                  <c:v>2019-09-29 0:00</c:v>
                </c:pt>
                <c:pt idx="680">
                  <c:v>2019-09-30 0:00</c:v>
                </c:pt>
                <c:pt idx="681">
                  <c:v>2019-10-01 0:00</c:v>
                </c:pt>
                <c:pt idx="682">
                  <c:v>2019-10-02 0:00</c:v>
                </c:pt>
                <c:pt idx="683">
                  <c:v>2019-10-03 0:00</c:v>
                </c:pt>
                <c:pt idx="684">
                  <c:v>2019-10-04 0:00</c:v>
                </c:pt>
                <c:pt idx="685">
                  <c:v>2019-10-05 0:00</c:v>
                </c:pt>
                <c:pt idx="686">
                  <c:v>2019-10-06 0:00</c:v>
                </c:pt>
                <c:pt idx="687">
                  <c:v>2019-10-07 0:00</c:v>
                </c:pt>
                <c:pt idx="688">
                  <c:v>2019-10-08 0:00</c:v>
                </c:pt>
                <c:pt idx="689">
                  <c:v>2019-10-09 0:00</c:v>
                </c:pt>
                <c:pt idx="690">
                  <c:v>2019-10-10 0:00</c:v>
                </c:pt>
                <c:pt idx="691">
                  <c:v>2019-10-11 0:00</c:v>
                </c:pt>
                <c:pt idx="692">
                  <c:v>2019-10-12 0:00</c:v>
                </c:pt>
                <c:pt idx="693">
                  <c:v>2019-10-13 0:00</c:v>
                </c:pt>
                <c:pt idx="694">
                  <c:v>2019-10-14 0:00</c:v>
                </c:pt>
                <c:pt idx="695">
                  <c:v>2019-10-15 0:00</c:v>
                </c:pt>
                <c:pt idx="696">
                  <c:v>2019-10-16 0:00</c:v>
                </c:pt>
                <c:pt idx="697">
                  <c:v>2019-10-17 0:00</c:v>
                </c:pt>
                <c:pt idx="698">
                  <c:v>2019-10-18 0:00</c:v>
                </c:pt>
                <c:pt idx="699">
                  <c:v>2019-10-19 0:00</c:v>
                </c:pt>
                <c:pt idx="700">
                  <c:v>2019-10-20 0:00</c:v>
                </c:pt>
                <c:pt idx="701">
                  <c:v>2019-10-21 0:00</c:v>
                </c:pt>
                <c:pt idx="702">
                  <c:v>2019-10-22 0:00</c:v>
                </c:pt>
                <c:pt idx="703">
                  <c:v>2019-10-23 0:00</c:v>
                </c:pt>
                <c:pt idx="704">
                  <c:v>2019-10-24 0:00</c:v>
                </c:pt>
                <c:pt idx="705">
                  <c:v>2019-10-25 0:00</c:v>
                </c:pt>
                <c:pt idx="706">
                  <c:v>2019-10-26 0:00</c:v>
                </c:pt>
                <c:pt idx="707">
                  <c:v>2019-10-27 0:00</c:v>
                </c:pt>
                <c:pt idx="708">
                  <c:v>2019-10-28 0:00</c:v>
                </c:pt>
                <c:pt idx="709">
                  <c:v>2019-10-29 0:00</c:v>
                </c:pt>
                <c:pt idx="710">
                  <c:v>2019-10-30 0:00</c:v>
                </c:pt>
                <c:pt idx="711">
                  <c:v>2019-10-31 0:00</c:v>
                </c:pt>
                <c:pt idx="712">
                  <c:v>2019-11-01 0:00</c:v>
                </c:pt>
                <c:pt idx="713">
                  <c:v>2019-11-02 0:00</c:v>
                </c:pt>
                <c:pt idx="714">
                  <c:v>2019-11-03 0:00</c:v>
                </c:pt>
                <c:pt idx="715">
                  <c:v>2019-11-04 0:00</c:v>
                </c:pt>
                <c:pt idx="716">
                  <c:v>2019-11-05 0:00</c:v>
                </c:pt>
                <c:pt idx="717">
                  <c:v>2019-11-06 0:00</c:v>
                </c:pt>
                <c:pt idx="718">
                  <c:v>2019-11-07 0:00</c:v>
                </c:pt>
                <c:pt idx="719">
                  <c:v>2019-11-08 0:00</c:v>
                </c:pt>
                <c:pt idx="720">
                  <c:v>2019-11-09 0:00</c:v>
                </c:pt>
                <c:pt idx="721">
                  <c:v>2019-11-10 0:00</c:v>
                </c:pt>
                <c:pt idx="722">
                  <c:v>2019-11-11 0:00</c:v>
                </c:pt>
                <c:pt idx="723">
                  <c:v>2019-11-12 0:00</c:v>
                </c:pt>
                <c:pt idx="724">
                  <c:v>2019-11-13 0:00</c:v>
                </c:pt>
                <c:pt idx="725">
                  <c:v>2019-11-14 0:00</c:v>
                </c:pt>
                <c:pt idx="726">
                  <c:v>2019-11-15 0:00</c:v>
                </c:pt>
                <c:pt idx="727">
                  <c:v>2019-11-16 0:00</c:v>
                </c:pt>
                <c:pt idx="728">
                  <c:v>2019-11-17 0:00</c:v>
                </c:pt>
                <c:pt idx="729">
                  <c:v>2019-11-18 0:00</c:v>
                </c:pt>
                <c:pt idx="730">
                  <c:v>2019-11-19 0:00</c:v>
                </c:pt>
                <c:pt idx="731">
                  <c:v>2019-11-20 0:00</c:v>
                </c:pt>
                <c:pt idx="732">
                  <c:v>2019-11-21 0:00</c:v>
                </c:pt>
                <c:pt idx="733">
                  <c:v>2019-11-22 0:00</c:v>
                </c:pt>
                <c:pt idx="734">
                  <c:v>2019-11-23 0:00</c:v>
                </c:pt>
                <c:pt idx="735">
                  <c:v>2019-11-24 0:00</c:v>
                </c:pt>
                <c:pt idx="736">
                  <c:v>2019-11-25 0:00</c:v>
                </c:pt>
                <c:pt idx="737">
                  <c:v>2019-11-26 0:00</c:v>
                </c:pt>
                <c:pt idx="738">
                  <c:v>2019-11-27 0:00</c:v>
                </c:pt>
                <c:pt idx="739">
                  <c:v>2019-11-28 0:00</c:v>
                </c:pt>
                <c:pt idx="740">
                  <c:v>2019-11-29 0:00</c:v>
                </c:pt>
                <c:pt idx="741">
                  <c:v>2019-11-30 0:00</c:v>
                </c:pt>
                <c:pt idx="742">
                  <c:v>2019-12-01 0:00</c:v>
                </c:pt>
                <c:pt idx="743">
                  <c:v>2019-12-02 0:00</c:v>
                </c:pt>
                <c:pt idx="744">
                  <c:v>2019-12-03 0:00</c:v>
                </c:pt>
                <c:pt idx="745">
                  <c:v>2019-12-04 0:00</c:v>
                </c:pt>
                <c:pt idx="746">
                  <c:v>2019-12-05 0:00</c:v>
                </c:pt>
                <c:pt idx="747">
                  <c:v>2019-12-06 0:00</c:v>
                </c:pt>
                <c:pt idx="748">
                  <c:v>2019-12-07 0:00</c:v>
                </c:pt>
                <c:pt idx="749">
                  <c:v>2019-12-08 0:00</c:v>
                </c:pt>
                <c:pt idx="750">
                  <c:v>2019-12-09 0:00</c:v>
                </c:pt>
                <c:pt idx="751">
                  <c:v>2019-12-10 0:00</c:v>
                </c:pt>
                <c:pt idx="752">
                  <c:v>2019-12-11 0:00</c:v>
                </c:pt>
                <c:pt idx="753">
                  <c:v>2019-12-12 0:00</c:v>
                </c:pt>
                <c:pt idx="754">
                  <c:v>2019-12-13 0:00</c:v>
                </c:pt>
                <c:pt idx="755">
                  <c:v>2019-12-14 0:00</c:v>
                </c:pt>
                <c:pt idx="756">
                  <c:v>2019-12-15 0:00</c:v>
                </c:pt>
                <c:pt idx="757">
                  <c:v>2019-12-16 0:00</c:v>
                </c:pt>
                <c:pt idx="758">
                  <c:v>2019-12-17 0:00</c:v>
                </c:pt>
                <c:pt idx="759">
                  <c:v>2019-12-18 0:00</c:v>
                </c:pt>
                <c:pt idx="760">
                  <c:v>2019-12-19 0:00</c:v>
                </c:pt>
                <c:pt idx="761">
                  <c:v>2019-12-20 0:00</c:v>
                </c:pt>
                <c:pt idx="762">
                  <c:v>2019-12-21 0:00</c:v>
                </c:pt>
                <c:pt idx="763">
                  <c:v>2019-12-22 0:00</c:v>
                </c:pt>
                <c:pt idx="764">
                  <c:v>2019-12-23 0:00</c:v>
                </c:pt>
                <c:pt idx="765">
                  <c:v>2019-12-24 0:00</c:v>
                </c:pt>
                <c:pt idx="766">
                  <c:v>2019-12-25 0:00</c:v>
                </c:pt>
                <c:pt idx="767">
                  <c:v>2019-12-26 0:00</c:v>
                </c:pt>
                <c:pt idx="768">
                  <c:v>2019-12-27 0:00</c:v>
                </c:pt>
                <c:pt idx="769">
                  <c:v>2019-12-28 0:00</c:v>
                </c:pt>
                <c:pt idx="770">
                  <c:v>2019-12-29 0:00</c:v>
                </c:pt>
                <c:pt idx="771">
                  <c:v>2019-12-30 0:00</c:v>
                </c:pt>
                <c:pt idx="772">
                  <c:v>2019-12-31 0:00</c:v>
                </c:pt>
                <c:pt idx="773">
                  <c:v>2020-01-01 0:00</c:v>
                </c:pt>
                <c:pt idx="774">
                  <c:v>2020-01-02 0:00</c:v>
                </c:pt>
                <c:pt idx="775">
                  <c:v>2020-01-03 0:00</c:v>
                </c:pt>
                <c:pt idx="776">
                  <c:v>2020-01-04 0:00</c:v>
                </c:pt>
                <c:pt idx="777">
                  <c:v>2020-01-05 0:00</c:v>
                </c:pt>
                <c:pt idx="778">
                  <c:v>2020-01-06 0:00</c:v>
                </c:pt>
                <c:pt idx="779">
                  <c:v>2020-01-07 0:00</c:v>
                </c:pt>
                <c:pt idx="780">
                  <c:v>2020-01-08 0:00</c:v>
                </c:pt>
                <c:pt idx="781">
                  <c:v>2020-01-09 0:00</c:v>
                </c:pt>
                <c:pt idx="782">
                  <c:v>2020-01-10 0:00</c:v>
                </c:pt>
                <c:pt idx="783">
                  <c:v>2020-01-11 0:00</c:v>
                </c:pt>
                <c:pt idx="784">
                  <c:v>2020-01-12 0:00</c:v>
                </c:pt>
                <c:pt idx="785">
                  <c:v>2020-01-13 0:00</c:v>
                </c:pt>
                <c:pt idx="786">
                  <c:v>2020-01-14 0:00</c:v>
                </c:pt>
                <c:pt idx="787">
                  <c:v>2020-01-15 0:00</c:v>
                </c:pt>
                <c:pt idx="788">
                  <c:v>2020-01-16 0:00</c:v>
                </c:pt>
                <c:pt idx="789">
                  <c:v>2020-01-17 0:00</c:v>
                </c:pt>
                <c:pt idx="790">
                  <c:v>2020-01-18 0:00</c:v>
                </c:pt>
                <c:pt idx="791">
                  <c:v>2020-01-19 0:00</c:v>
                </c:pt>
                <c:pt idx="792">
                  <c:v>2020-01-20 0:00</c:v>
                </c:pt>
                <c:pt idx="793">
                  <c:v>2020-01-21 0:00</c:v>
                </c:pt>
                <c:pt idx="794">
                  <c:v>2020-01-22 0:00</c:v>
                </c:pt>
                <c:pt idx="795">
                  <c:v>2020-01-23 0:00</c:v>
                </c:pt>
                <c:pt idx="796">
                  <c:v>2020-01-24 0:00</c:v>
                </c:pt>
                <c:pt idx="797">
                  <c:v>2020-01-25 0:00</c:v>
                </c:pt>
                <c:pt idx="798">
                  <c:v>2020-01-26 0:00</c:v>
                </c:pt>
                <c:pt idx="799">
                  <c:v>2020-01-27 0:00</c:v>
                </c:pt>
                <c:pt idx="800">
                  <c:v>2020-01-28 0:00</c:v>
                </c:pt>
                <c:pt idx="801">
                  <c:v>2020-01-29 0:00</c:v>
                </c:pt>
                <c:pt idx="802">
                  <c:v>2020-01-30 0:00</c:v>
                </c:pt>
                <c:pt idx="803">
                  <c:v>2020-01-31 0:00</c:v>
                </c:pt>
                <c:pt idx="804">
                  <c:v>2020-02-01 0:00</c:v>
                </c:pt>
                <c:pt idx="805">
                  <c:v>2020-02-02 0:00</c:v>
                </c:pt>
                <c:pt idx="806">
                  <c:v>2020-02-03 0:00</c:v>
                </c:pt>
                <c:pt idx="807">
                  <c:v>2020-02-04 0:00</c:v>
                </c:pt>
                <c:pt idx="808">
                  <c:v>2020-02-05 0:00</c:v>
                </c:pt>
                <c:pt idx="809">
                  <c:v>2020-02-06 0:00</c:v>
                </c:pt>
                <c:pt idx="810">
                  <c:v>2020-02-07 0:00</c:v>
                </c:pt>
                <c:pt idx="811">
                  <c:v>2020-02-08 0:00</c:v>
                </c:pt>
                <c:pt idx="812">
                  <c:v>2020-02-09 0:00</c:v>
                </c:pt>
                <c:pt idx="813">
                  <c:v>2020-02-10 0:00</c:v>
                </c:pt>
                <c:pt idx="814">
                  <c:v>2020-02-11 0:00</c:v>
                </c:pt>
                <c:pt idx="815">
                  <c:v>2020-02-12 0:00</c:v>
                </c:pt>
                <c:pt idx="816">
                  <c:v>2020-02-13 0:00</c:v>
                </c:pt>
                <c:pt idx="817">
                  <c:v>2020-02-14 0:00</c:v>
                </c:pt>
                <c:pt idx="818">
                  <c:v>2020-02-15 0:00</c:v>
                </c:pt>
                <c:pt idx="819">
                  <c:v>2020-02-16 0:00</c:v>
                </c:pt>
                <c:pt idx="820">
                  <c:v>2020-02-17 0:00</c:v>
                </c:pt>
                <c:pt idx="821">
                  <c:v>2020-02-18 0:00</c:v>
                </c:pt>
                <c:pt idx="822">
                  <c:v>2020-02-19 0:00</c:v>
                </c:pt>
                <c:pt idx="823">
                  <c:v>2020-02-20 0:00</c:v>
                </c:pt>
                <c:pt idx="824">
                  <c:v>2020-02-21 0:00</c:v>
                </c:pt>
                <c:pt idx="825">
                  <c:v>2020-02-22 0:00</c:v>
                </c:pt>
                <c:pt idx="826">
                  <c:v>2020-02-23 0:00</c:v>
                </c:pt>
                <c:pt idx="827">
                  <c:v>2020-02-24 0:00</c:v>
                </c:pt>
                <c:pt idx="828">
                  <c:v>2020-02-25 0:00</c:v>
                </c:pt>
                <c:pt idx="829">
                  <c:v>2020-02-26 0:00</c:v>
                </c:pt>
                <c:pt idx="830">
                  <c:v>2020-02-27 0:00</c:v>
                </c:pt>
                <c:pt idx="831">
                  <c:v>2020-02-28 0:00</c:v>
                </c:pt>
                <c:pt idx="832">
                  <c:v>2020-02-29 0:00</c:v>
                </c:pt>
                <c:pt idx="833">
                  <c:v>2020-03-01 0:00</c:v>
                </c:pt>
                <c:pt idx="834">
                  <c:v>2020-03-02 0:00</c:v>
                </c:pt>
                <c:pt idx="835">
                  <c:v>2020-03-03 0:00</c:v>
                </c:pt>
                <c:pt idx="836">
                  <c:v>2020-03-04 0:00</c:v>
                </c:pt>
                <c:pt idx="837">
                  <c:v>2020-03-05 0:00</c:v>
                </c:pt>
                <c:pt idx="838">
                  <c:v>2020-03-06 0:00</c:v>
                </c:pt>
                <c:pt idx="839">
                  <c:v>2020-03-07 0:00</c:v>
                </c:pt>
                <c:pt idx="840">
                  <c:v>2020-03-08 0:00</c:v>
                </c:pt>
                <c:pt idx="841">
                  <c:v>2020-03-09 0:00</c:v>
                </c:pt>
                <c:pt idx="842">
                  <c:v>2020-03-10 0:00</c:v>
                </c:pt>
                <c:pt idx="843">
                  <c:v>2020-03-11 0:00</c:v>
                </c:pt>
                <c:pt idx="844">
                  <c:v>2020-03-12 0:00</c:v>
                </c:pt>
                <c:pt idx="845">
                  <c:v>2020-03-13 0:00</c:v>
                </c:pt>
                <c:pt idx="846">
                  <c:v>2020-03-14 0:00</c:v>
                </c:pt>
                <c:pt idx="847">
                  <c:v>2020-03-15 0:00</c:v>
                </c:pt>
                <c:pt idx="848">
                  <c:v>2020-03-16 0:00</c:v>
                </c:pt>
                <c:pt idx="849">
                  <c:v>2020-03-17 0:00</c:v>
                </c:pt>
                <c:pt idx="850">
                  <c:v>2020-03-18 0:00</c:v>
                </c:pt>
                <c:pt idx="851">
                  <c:v>2020-03-19 0:00</c:v>
                </c:pt>
                <c:pt idx="852">
                  <c:v>2020-03-20 0:00</c:v>
                </c:pt>
                <c:pt idx="853">
                  <c:v>2020-03-21 0:00</c:v>
                </c:pt>
                <c:pt idx="854">
                  <c:v>2020-03-22 0:00</c:v>
                </c:pt>
                <c:pt idx="855">
                  <c:v>2020-03-23 0:00</c:v>
                </c:pt>
                <c:pt idx="856">
                  <c:v>2020-03-24 0:00</c:v>
                </c:pt>
                <c:pt idx="857">
                  <c:v>2020-03-25 0:00</c:v>
                </c:pt>
                <c:pt idx="858">
                  <c:v>2020-03-26 0:00</c:v>
                </c:pt>
                <c:pt idx="859">
                  <c:v>2020-03-27 0:00</c:v>
                </c:pt>
                <c:pt idx="860">
                  <c:v>2020-03-28 0:00</c:v>
                </c:pt>
                <c:pt idx="861">
                  <c:v>2020-03-29 0:00</c:v>
                </c:pt>
                <c:pt idx="862">
                  <c:v>2020-03-30 0:00</c:v>
                </c:pt>
                <c:pt idx="863">
                  <c:v>2020-03-31 0:00</c:v>
                </c:pt>
                <c:pt idx="864">
                  <c:v>2020-04-01 0:00</c:v>
                </c:pt>
                <c:pt idx="865">
                  <c:v>2020-04-02 0:00</c:v>
                </c:pt>
                <c:pt idx="866">
                  <c:v>2020-04-03 0:00</c:v>
                </c:pt>
                <c:pt idx="867">
                  <c:v>2020-04-04 0:00</c:v>
                </c:pt>
                <c:pt idx="868">
                  <c:v>2020-04-05 0:00</c:v>
                </c:pt>
                <c:pt idx="869">
                  <c:v>2020-04-06 0:00</c:v>
                </c:pt>
                <c:pt idx="870">
                  <c:v>2020-04-07 0:00</c:v>
                </c:pt>
                <c:pt idx="871">
                  <c:v>2020-04-08 0:00</c:v>
                </c:pt>
                <c:pt idx="872">
                  <c:v>2020-04-09 0:00</c:v>
                </c:pt>
                <c:pt idx="873">
                  <c:v>2020-04-10 0:00</c:v>
                </c:pt>
                <c:pt idx="874">
                  <c:v>2020-04-11 0:00</c:v>
                </c:pt>
                <c:pt idx="875">
                  <c:v>2020-04-12 0:00</c:v>
                </c:pt>
                <c:pt idx="876">
                  <c:v>2020-04-13 0:00</c:v>
                </c:pt>
                <c:pt idx="877">
                  <c:v>2020-04-14 0:00</c:v>
                </c:pt>
                <c:pt idx="878">
                  <c:v>2020-04-15 0:00</c:v>
                </c:pt>
                <c:pt idx="879">
                  <c:v>2020-04-16 0:00</c:v>
                </c:pt>
                <c:pt idx="880">
                  <c:v>2020-04-17 0:00</c:v>
                </c:pt>
                <c:pt idx="881">
                  <c:v>2020-04-18 0:00</c:v>
                </c:pt>
                <c:pt idx="882">
                  <c:v>2020-04-19 0:00</c:v>
                </c:pt>
                <c:pt idx="883">
                  <c:v>2020-04-20 0:00</c:v>
                </c:pt>
                <c:pt idx="884">
                  <c:v>2020-04-21 0:00</c:v>
                </c:pt>
                <c:pt idx="885">
                  <c:v>2020-04-22 0:00</c:v>
                </c:pt>
                <c:pt idx="886">
                  <c:v>2020-04-23 0:00</c:v>
                </c:pt>
                <c:pt idx="887">
                  <c:v>2020-04-24 0:00</c:v>
                </c:pt>
                <c:pt idx="888">
                  <c:v>2020-04-25 0:00</c:v>
                </c:pt>
                <c:pt idx="889">
                  <c:v>2020-04-26 0:00</c:v>
                </c:pt>
                <c:pt idx="890">
                  <c:v>2020-04-27 0:00</c:v>
                </c:pt>
                <c:pt idx="891">
                  <c:v>2020-04-28 0:00</c:v>
                </c:pt>
                <c:pt idx="892">
                  <c:v>2020-04-29 0:00</c:v>
                </c:pt>
                <c:pt idx="893">
                  <c:v>2020-04-30 0:00</c:v>
                </c:pt>
                <c:pt idx="894">
                  <c:v>2020-05-01 0:00</c:v>
                </c:pt>
                <c:pt idx="895">
                  <c:v>2020-05-02 0:00</c:v>
                </c:pt>
                <c:pt idx="896">
                  <c:v>2020-05-03 0:00</c:v>
                </c:pt>
                <c:pt idx="897">
                  <c:v>2020-05-04 0:00</c:v>
                </c:pt>
                <c:pt idx="898">
                  <c:v>2020-05-05 0:00</c:v>
                </c:pt>
                <c:pt idx="899">
                  <c:v>2020-05-06 0:00</c:v>
                </c:pt>
                <c:pt idx="900">
                  <c:v>2020-05-07 0:00</c:v>
                </c:pt>
                <c:pt idx="901">
                  <c:v>2020-05-08 0:00</c:v>
                </c:pt>
                <c:pt idx="902">
                  <c:v>2020-05-09 0:00</c:v>
                </c:pt>
                <c:pt idx="903">
                  <c:v>2020-05-10 0:00</c:v>
                </c:pt>
                <c:pt idx="904">
                  <c:v>2020-05-11 0:00</c:v>
                </c:pt>
                <c:pt idx="905">
                  <c:v>2020-05-12 0:00</c:v>
                </c:pt>
                <c:pt idx="906">
                  <c:v>2020-05-13 0:00</c:v>
                </c:pt>
                <c:pt idx="907">
                  <c:v>2020-05-14 0:00</c:v>
                </c:pt>
                <c:pt idx="908">
                  <c:v>2020-05-15 0:00</c:v>
                </c:pt>
                <c:pt idx="909">
                  <c:v>2020-05-16 0:00</c:v>
                </c:pt>
                <c:pt idx="910">
                  <c:v>2020-05-17 0:00</c:v>
                </c:pt>
                <c:pt idx="911">
                  <c:v>2020-05-18 0:00</c:v>
                </c:pt>
                <c:pt idx="912">
                  <c:v>2020-05-19 0:00</c:v>
                </c:pt>
                <c:pt idx="913">
                  <c:v>2020-05-20 0:00</c:v>
                </c:pt>
                <c:pt idx="914">
                  <c:v>2020-05-21 0:00</c:v>
                </c:pt>
                <c:pt idx="915">
                  <c:v>2020-05-22 0:00</c:v>
                </c:pt>
                <c:pt idx="916">
                  <c:v>2020-05-23 0:00</c:v>
                </c:pt>
                <c:pt idx="917">
                  <c:v>2020-05-24 0:00</c:v>
                </c:pt>
                <c:pt idx="918">
                  <c:v>2020-05-25 0:00</c:v>
                </c:pt>
                <c:pt idx="919">
                  <c:v>2020-05-26 0:00</c:v>
                </c:pt>
                <c:pt idx="920">
                  <c:v>2020-05-27 0:00</c:v>
                </c:pt>
                <c:pt idx="921">
                  <c:v>2020-05-28 0:00</c:v>
                </c:pt>
                <c:pt idx="922">
                  <c:v>2020-05-29 0:00</c:v>
                </c:pt>
                <c:pt idx="923">
                  <c:v>2020-05-30 0:00</c:v>
                </c:pt>
                <c:pt idx="924">
                  <c:v>2020-05-31 0:00</c:v>
                </c:pt>
                <c:pt idx="925">
                  <c:v>2020-06-01 0:00</c:v>
                </c:pt>
                <c:pt idx="926">
                  <c:v>2020-06-02 0:00</c:v>
                </c:pt>
                <c:pt idx="927">
                  <c:v>2020-06-03 0:00</c:v>
                </c:pt>
                <c:pt idx="928">
                  <c:v>2020-06-04 0:00</c:v>
                </c:pt>
                <c:pt idx="929">
                  <c:v>2020-06-05 0:00</c:v>
                </c:pt>
                <c:pt idx="930">
                  <c:v>2020-06-06 0:00</c:v>
                </c:pt>
                <c:pt idx="931">
                  <c:v>2020-06-07 0:00</c:v>
                </c:pt>
                <c:pt idx="932">
                  <c:v>2020-06-08 0:00</c:v>
                </c:pt>
                <c:pt idx="933">
                  <c:v>2020-06-09 0:00</c:v>
                </c:pt>
                <c:pt idx="934">
                  <c:v>2020-06-10 0:00</c:v>
                </c:pt>
                <c:pt idx="935">
                  <c:v>2020-06-11 0:00</c:v>
                </c:pt>
                <c:pt idx="936">
                  <c:v>2020-06-12 0:00</c:v>
                </c:pt>
                <c:pt idx="937">
                  <c:v>2020-06-13 0:00</c:v>
                </c:pt>
                <c:pt idx="938">
                  <c:v>2020-06-14 0:00</c:v>
                </c:pt>
                <c:pt idx="939">
                  <c:v>2020-06-15 0:00</c:v>
                </c:pt>
                <c:pt idx="940">
                  <c:v>2020-06-16 0:00</c:v>
                </c:pt>
                <c:pt idx="941">
                  <c:v>2020-06-17 0:00</c:v>
                </c:pt>
                <c:pt idx="942">
                  <c:v>2020-06-18 0:00</c:v>
                </c:pt>
                <c:pt idx="943">
                  <c:v>2020-06-19 0:00</c:v>
                </c:pt>
                <c:pt idx="944">
                  <c:v>2020-06-20 0:00</c:v>
                </c:pt>
                <c:pt idx="945">
                  <c:v>2020-06-21 0:00</c:v>
                </c:pt>
                <c:pt idx="946">
                  <c:v>2020-06-22 0:00</c:v>
                </c:pt>
                <c:pt idx="947">
                  <c:v>2020-06-23 0:00</c:v>
                </c:pt>
                <c:pt idx="948">
                  <c:v>2020-06-24 0:00</c:v>
                </c:pt>
                <c:pt idx="949">
                  <c:v>2020-06-25 0:00</c:v>
                </c:pt>
                <c:pt idx="950">
                  <c:v>2020-06-26 0:00</c:v>
                </c:pt>
                <c:pt idx="951">
                  <c:v>2020-06-27 0:00</c:v>
                </c:pt>
                <c:pt idx="952">
                  <c:v>2020-06-28 0:00</c:v>
                </c:pt>
                <c:pt idx="953">
                  <c:v>2020-06-29 0:00</c:v>
                </c:pt>
                <c:pt idx="954">
                  <c:v>2020-06-30 0:00</c:v>
                </c:pt>
                <c:pt idx="955">
                  <c:v>2020-07-01 0:00</c:v>
                </c:pt>
                <c:pt idx="956">
                  <c:v>2020-07-02 0:00</c:v>
                </c:pt>
                <c:pt idx="957">
                  <c:v>2020-07-03 0:00</c:v>
                </c:pt>
                <c:pt idx="958">
                  <c:v>2020-07-04 0:00</c:v>
                </c:pt>
                <c:pt idx="959">
                  <c:v>2020-07-05 0:00</c:v>
                </c:pt>
                <c:pt idx="960">
                  <c:v>2020-07-06 0:00</c:v>
                </c:pt>
                <c:pt idx="961">
                  <c:v>2020-07-07 0:00</c:v>
                </c:pt>
                <c:pt idx="962">
                  <c:v>2020-07-08 0:00</c:v>
                </c:pt>
                <c:pt idx="963">
                  <c:v>2020-07-09 0:00</c:v>
                </c:pt>
                <c:pt idx="964">
                  <c:v>2020-07-10 0:00</c:v>
                </c:pt>
                <c:pt idx="965">
                  <c:v>2020-07-11 0:00</c:v>
                </c:pt>
                <c:pt idx="966">
                  <c:v>2020-07-12 0:00</c:v>
                </c:pt>
                <c:pt idx="967">
                  <c:v>2020-07-13 0:00</c:v>
                </c:pt>
                <c:pt idx="968">
                  <c:v>2020-07-14 0:00</c:v>
                </c:pt>
                <c:pt idx="969">
                  <c:v>2020-07-15 0:00</c:v>
                </c:pt>
                <c:pt idx="970">
                  <c:v>2020-07-16 0:00</c:v>
                </c:pt>
                <c:pt idx="971">
                  <c:v>2020-07-17 0:00</c:v>
                </c:pt>
                <c:pt idx="972">
                  <c:v>2020-07-18 0:00</c:v>
                </c:pt>
                <c:pt idx="973">
                  <c:v>2020-07-19 0:00</c:v>
                </c:pt>
                <c:pt idx="974">
                  <c:v>2020-07-20 0:00</c:v>
                </c:pt>
                <c:pt idx="975">
                  <c:v>2020-07-21 0:00</c:v>
                </c:pt>
                <c:pt idx="976">
                  <c:v>2020-07-22 0:00</c:v>
                </c:pt>
                <c:pt idx="977">
                  <c:v>2020-07-23 0:00</c:v>
                </c:pt>
                <c:pt idx="978">
                  <c:v>2020-07-24 0:00</c:v>
                </c:pt>
                <c:pt idx="979">
                  <c:v>2020-07-25 0:00</c:v>
                </c:pt>
                <c:pt idx="980">
                  <c:v>2020-07-26 0:00</c:v>
                </c:pt>
                <c:pt idx="981">
                  <c:v>2020-07-27 0:00</c:v>
                </c:pt>
                <c:pt idx="982">
                  <c:v>2020-07-28 0:00</c:v>
                </c:pt>
                <c:pt idx="983">
                  <c:v>2020-07-29 0:00</c:v>
                </c:pt>
                <c:pt idx="984">
                  <c:v>2020-07-30 0:00</c:v>
                </c:pt>
                <c:pt idx="985">
                  <c:v>2020-07-31 0:00</c:v>
                </c:pt>
                <c:pt idx="986">
                  <c:v>2020-08-01 0:00</c:v>
                </c:pt>
                <c:pt idx="987">
                  <c:v>2020-08-02 0:00</c:v>
                </c:pt>
                <c:pt idx="988">
                  <c:v>2020-08-03 0:00</c:v>
                </c:pt>
                <c:pt idx="989">
                  <c:v>2020-08-04 0:00</c:v>
                </c:pt>
                <c:pt idx="990">
                  <c:v>2020-08-05 0:00</c:v>
                </c:pt>
                <c:pt idx="991">
                  <c:v>2020-08-06 0:00</c:v>
                </c:pt>
                <c:pt idx="992">
                  <c:v>2020-08-07 0:00</c:v>
                </c:pt>
                <c:pt idx="993">
                  <c:v>2020-08-08 0:00</c:v>
                </c:pt>
                <c:pt idx="994">
                  <c:v>2020-08-09 0:00</c:v>
                </c:pt>
                <c:pt idx="995">
                  <c:v>2020-08-10 0:00</c:v>
                </c:pt>
                <c:pt idx="996">
                  <c:v>2020-08-11 0:00</c:v>
                </c:pt>
                <c:pt idx="997">
                  <c:v>2020-08-12 0:00</c:v>
                </c:pt>
                <c:pt idx="998">
                  <c:v>2020-08-13 0:00</c:v>
                </c:pt>
                <c:pt idx="999">
                  <c:v>2020-08-14 0:00</c:v>
                </c:pt>
                <c:pt idx="1000">
                  <c:v>2020-08-15 0:00</c:v>
                </c:pt>
                <c:pt idx="1001">
                  <c:v>2020-08-16 0:00</c:v>
                </c:pt>
                <c:pt idx="1002">
                  <c:v>2020-08-17 0:00</c:v>
                </c:pt>
                <c:pt idx="1003">
                  <c:v>2020-08-18 0:00</c:v>
                </c:pt>
                <c:pt idx="1004">
                  <c:v>2020-08-19 0:00</c:v>
                </c:pt>
                <c:pt idx="1005">
                  <c:v>2020-08-20 0:00</c:v>
                </c:pt>
                <c:pt idx="1006">
                  <c:v>2020-08-21 0:00</c:v>
                </c:pt>
                <c:pt idx="1007">
                  <c:v>2020-08-22 0:00</c:v>
                </c:pt>
                <c:pt idx="1008">
                  <c:v>2020-08-23 0:00</c:v>
                </c:pt>
                <c:pt idx="1009">
                  <c:v>2020-08-24 0:00</c:v>
                </c:pt>
                <c:pt idx="1010">
                  <c:v>2020-08-25 0:00</c:v>
                </c:pt>
                <c:pt idx="1011">
                  <c:v>2020-08-26 0:00</c:v>
                </c:pt>
                <c:pt idx="1012">
                  <c:v>2020-08-27 0:00</c:v>
                </c:pt>
                <c:pt idx="1013">
                  <c:v>2020-08-28 0:00</c:v>
                </c:pt>
                <c:pt idx="1014">
                  <c:v>2020-08-29 0:00</c:v>
                </c:pt>
                <c:pt idx="1015">
                  <c:v>2020-08-30 0:00</c:v>
                </c:pt>
                <c:pt idx="1016">
                  <c:v>2020-08-31 0:00</c:v>
                </c:pt>
                <c:pt idx="1017">
                  <c:v>2020-09-01 0:00</c:v>
                </c:pt>
                <c:pt idx="1018">
                  <c:v>2020-09-02 0:00</c:v>
                </c:pt>
                <c:pt idx="1019">
                  <c:v>2020-09-03 0:00</c:v>
                </c:pt>
                <c:pt idx="1020">
                  <c:v>2020-09-04 0:00</c:v>
                </c:pt>
                <c:pt idx="1021">
                  <c:v>2020-09-05 0:00</c:v>
                </c:pt>
                <c:pt idx="1022">
                  <c:v>2020-09-06 0:00</c:v>
                </c:pt>
                <c:pt idx="1023">
                  <c:v>2020-09-07 0:00</c:v>
                </c:pt>
                <c:pt idx="1024">
                  <c:v>2020-09-08 0:00</c:v>
                </c:pt>
                <c:pt idx="1025">
                  <c:v>2020-09-09 0:00</c:v>
                </c:pt>
                <c:pt idx="1026">
                  <c:v>2020-09-10 0:00</c:v>
                </c:pt>
                <c:pt idx="1027">
                  <c:v>2020-09-11 0:00</c:v>
                </c:pt>
                <c:pt idx="1028">
                  <c:v>2020-09-12 0:00</c:v>
                </c:pt>
                <c:pt idx="1029">
                  <c:v>2020-09-13 0:00</c:v>
                </c:pt>
                <c:pt idx="1030">
                  <c:v>2020-09-14 0:00</c:v>
                </c:pt>
                <c:pt idx="1031">
                  <c:v>2020-09-15 0:00</c:v>
                </c:pt>
                <c:pt idx="1032">
                  <c:v>2020-09-16 0:00</c:v>
                </c:pt>
                <c:pt idx="1033">
                  <c:v>2020-09-17 0:00</c:v>
                </c:pt>
                <c:pt idx="1034">
                  <c:v>2020-09-18 0:00</c:v>
                </c:pt>
                <c:pt idx="1035">
                  <c:v>2020-09-19 0:00</c:v>
                </c:pt>
                <c:pt idx="1036">
                  <c:v>2020-09-20 0:00</c:v>
                </c:pt>
                <c:pt idx="1037">
                  <c:v>2020-09-21 0:00</c:v>
                </c:pt>
                <c:pt idx="1038">
                  <c:v>2020-09-22 0:00</c:v>
                </c:pt>
                <c:pt idx="1039">
                  <c:v>2020-09-23 0:00</c:v>
                </c:pt>
                <c:pt idx="1040">
                  <c:v>2020-09-24 0:00</c:v>
                </c:pt>
                <c:pt idx="1041">
                  <c:v>2020-09-25 0:00</c:v>
                </c:pt>
                <c:pt idx="1042">
                  <c:v>2020-09-26 0:00</c:v>
                </c:pt>
                <c:pt idx="1043">
                  <c:v>2020-09-27 0:00</c:v>
                </c:pt>
                <c:pt idx="1044">
                  <c:v>2020-09-28 0:00</c:v>
                </c:pt>
                <c:pt idx="1045">
                  <c:v>2020-09-29 0:00</c:v>
                </c:pt>
                <c:pt idx="1046">
                  <c:v>2020-09-30 0:00</c:v>
                </c:pt>
                <c:pt idx="1047">
                  <c:v>2020-10-01 0:00</c:v>
                </c:pt>
                <c:pt idx="1048">
                  <c:v>2020-10-02 0:00</c:v>
                </c:pt>
                <c:pt idx="1049">
                  <c:v>2020-10-03 0:00</c:v>
                </c:pt>
                <c:pt idx="1050">
                  <c:v>2020-10-04 0:00</c:v>
                </c:pt>
                <c:pt idx="1051">
                  <c:v>2020-10-05 0:00</c:v>
                </c:pt>
                <c:pt idx="1052">
                  <c:v>2020-10-06 0:00</c:v>
                </c:pt>
                <c:pt idx="1053">
                  <c:v>2020-10-07 0:00</c:v>
                </c:pt>
                <c:pt idx="1054">
                  <c:v>2020-10-08 0:00</c:v>
                </c:pt>
                <c:pt idx="1055">
                  <c:v>2020-10-09 0:00</c:v>
                </c:pt>
                <c:pt idx="1056">
                  <c:v>2020-10-10 0:00</c:v>
                </c:pt>
                <c:pt idx="1057">
                  <c:v>2020-10-11 0:00</c:v>
                </c:pt>
                <c:pt idx="1058">
                  <c:v>2020-10-12 0:00</c:v>
                </c:pt>
                <c:pt idx="1059">
                  <c:v>2020-10-13 0:00</c:v>
                </c:pt>
                <c:pt idx="1060">
                  <c:v>2020-10-14 0:00</c:v>
                </c:pt>
                <c:pt idx="1061">
                  <c:v>2020-10-15 0:00</c:v>
                </c:pt>
                <c:pt idx="1062">
                  <c:v>2020-10-16 0:00</c:v>
                </c:pt>
                <c:pt idx="1063">
                  <c:v>2020-10-17 0:00</c:v>
                </c:pt>
                <c:pt idx="1064">
                  <c:v>2020-10-18 0:00</c:v>
                </c:pt>
                <c:pt idx="1065">
                  <c:v>2020-10-19 0:00</c:v>
                </c:pt>
                <c:pt idx="1066">
                  <c:v>2020-10-20 0:00</c:v>
                </c:pt>
                <c:pt idx="1067">
                  <c:v>2020-10-21 0:00</c:v>
                </c:pt>
                <c:pt idx="1068">
                  <c:v>2020-10-22 0:00</c:v>
                </c:pt>
                <c:pt idx="1069">
                  <c:v>2020-10-23 0:00</c:v>
                </c:pt>
                <c:pt idx="1070">
                  <c:v>2020-10-24 0:00</c:v>
                </c:pt>
                <c:pt idx="1071">
                  <c:v>2020-10-25 0:00</c:v>
                </c:pt>
                <c:pt idx="1072">
                  <c:v>2020-10-26 0:00</c:v>
                </c:pt>
                <c:pt idx="1073">
                  <c:v>2020-10-27 0:00</c:v>
                </c:pt>
                <c:pt idx="1074">
                  <c:v>2020-10-28 0:00</c:v>
                </c:pt>
                <c:pt idx="1075">
                  <c:v>2020-10-29 0:00</c:v>
                </c:pt>
                <c:pt idx="1076">
                  <c:v>2020-10-30 0:00</c:v>
                </c:pt>
                <c:pt idx="1077">
                  <c:v>2020-10-31 0:00</c:v>
                </c:pt>
                <c:pt idx="1078">
                  <c:v>2020-11-01 0:00</c:v>
                </c:pt>
                <c:pt idx="1079">
                  <c:v>2020-11-02 0:00</c:v>
                </c:pt>
                <c:pt idx="1080">
                  <c:v>2020-11-03 0:00</c:v>
                </c:pt>
                <c:pt idx="1081">
                  <c:v>2020-11-04 0:00</c:v>
                </c:pt>
                <c:pt idx="1082">
                  <c:v>2020-11-05 0:00</c:v>
                </c:pt>
                <c:pt idx="1083">
                  <c:v>2020-11-06 0:00</c:v>
                </c:pt>
                <c:pt idx="1084">
                  <c:v>2020-11-07 0:00</c:v>
                </c:pt>
                <c:pt idx="1085">
                  <c:v>2020-11-08 0:00</c:v>
                </c:pt>
                <c:pt idx="1086">
                  <c:v>2020-11-09 0:00</c:v>
                </c:pt>
                <c:pt idx="1087">
                  <c:v>2020-11-10 0:00</c:v>
                </c:pt>
                <c:pt idx="1088">
                  <c:v>2020-11-11 0:00</c:v>
                </c:pt>
                <c:pt idx="1089">
                  <c:v>2020-11-12 0:00</c:v>
                </c:pt>
                <c:pt idx="1090">
                  <c:v>2020-11-13 0:00</c:v>
                </c:pt>
                <c:pt idx="1091">
                  <c:v>2020-11-14 0:00</c:v>
                </c:pt>
                <c:pt idx="1092">
                  <c:v>2020-11-15 0:00</c:v>
                </c:pt>
                <c:pt idx="1093">
                  <c:v>2020-11-16 0:00</c:v>
                </c:pt>
                <c:pt idx="1094">
                  <c:v>2020-11-17 0:00</c:v>
                </c:pt>
                <c:pt idx="1095">
                  <c:v>2020-11-18 0:00</c:v>
                </c:pt>
                <c:pt idx="1096">
                  <c:v>2020-11-19 0:00</c:v>
                </c:pt>
                <c:pt idx="1097">
                  <c:v>2020-11-20 0:00</c:v>
                </c:pt>
                <c:pt idx="1098">
                  <c:v>2020-11-21 0:00</c:v>
                </c:pt>
                <c:pt idx="1099">
                  <c:v>2020-11-22 0:00</c:v>
                </c:pt>
                <c:pt idx="1100">
                  <c:v>2020-11-23 0:00</c:v>
                </c:pt>
                <c:pt idx="1101">
                  <c:v>2020-11-24 0:00</c:v>
                </c:pt>
                <c:pt idx="1102">
                  <c:v>2020-11-25 0:00</c:v>
                </c:pt>
                <c:pt idx="1103">
                  <c:v>2020-11-26 0:00</c:v>
                </c:pt>
                <c:pt idx="1104">
                  <c:v>2020-11-27 0:00</c:v>
                </c:pt>
                <c:pt idx="1105">
                  <c:v>2020-11-28 0:00</c:v>
                </c:pt>
                <c:pt idx="1106">
                  <c:v>2020-11-29 0:00</c:v>
                </c:pt>
                <c:pt idx="1107">
                  <c:v>2020-11-30 0:00</c:v>
                </c:pt>
                <c:pt idx="1108">
                  <c:v>2020-12-01 0:00</c:v>
                </c:pt>
                <c:pt idx="1109">
                  <c:v>2020-12-02 0:00</c:v>
                </c:pt>
                <c:pt idx="1110">
                  <c:v>2020-12-03 0:00</c:v>
                </c:pt>
                <c:pt idx="1111">
                  <c:v>2020-12-04 0:00</c:v>
                </c:pt>
                <c:pt idx="1112">
                  <c:v>2020-12-05 0:00</c:v>
                </c:pt>
                <c:pt idx="1113">
                  <c:v>2020-12-06 0:00</c:v>
                </c:pt>
                <c:pt idx="1114">
                  <c:v>2020-12-07 0:00</c:v>
                </c:pt>
                <c:pt idx="1115">
                  <c:v>2020-12-08 0:00</c:v>
                </c:pt>
                <c:pt idx="1116">
                  <c:v>2020-12-09 0:00</c:v>
                </c:pt>
                <c:pt idx="1117">
                  <c:v>2020-12-10 0:00</c:v>
                </c:pt>
                <c:pt idx="1118">
                  <c:v>2020-12-11 0:00</c:v>
                </c:pt>
                <c:pt idx="1119">
                  <c:v>2020-12-12 0:00</c:v>
                </c:pt>
                <c:pt idx="1120">
                  <c:v>2020-12-13 0:00</c:v>
                </c:pt>
                <c:pt idx="1121">
                  <c:v>2020-12-14 0:00</c:v>
                </c:pt>
                <c:pt idx="1122">
                  <c:v>2020-12-15 0:00</c:v>
                </c:pt>
                <c:pt idx="1123">
                  <c:v>2020-12-16 0:00</c:v>
                </c:pt>
                <c:pt idx="1124">
                  <c:v>2020-12-17 0:00</c:v>
                </c:pt>
                <c:pt idx="1125">
                  <c:v>2020-12-18 0:00</c:v>
                </c:pt>
                <c:pt idx="1126">
                  <c:v>2020-12-19 0:00</c:v>
                </c:pt>
                <c:pt idx="1127">
                  <c:v>2020-12-20 0:00</c:v>
                </c:pt>
                <c:pt idx="1128">
                  <c:v>2020-12-21 0:00</c:v>
                </c:pt>
                <c:pt idx="1129">
                  <c:v>2020-12-22 0:00</c:v>
                </c:pt>
                <c:pt idx="1130">
                  <c:v>2020-12-23 0:00</c:v>
                </c:pt>
                <c:pt idx="1131">
                  <c:v>2020-12-24 0:00</c:v>
                </c:pt>
                <c:pt idx="1132">
                  <c:v>2020-12-25 0:00</c:v>
                </c:pt>
                <c:pt idx="1133">
                  <c:v>2020-12-26 0:00</c:v>
                </c:pt>
                <c:pt idx="1134">
                  <c:v>2020-12-27 0:00</c:v>
                </c:pt>
                <c:pt idx="1135">
                  <c:v>2020-12-28 0:00</c:v>
                </c:pt>
                <c:pt idx="1136">
                  <c:v>2020-12-29 0:00</c:v>
                </c:pt>
                <c:pt idx="1137">
                  <c:v>2020-12-30 0:00</c:v>
                </c:pt>
                <c:pt idx="1138">
                  <c:v>2020-12-31 0:00</c:v>
                </c:pt>
                <c:pt idx="1139">
                  <c:v>2021-01-01 0:00</c:v>
                </c:pt>
                <c:pt idx="1140">
                  <c:v>2021-01-02 0:00</c:v>
                </c:pt>
                <c:pt idx="1141">
                  <c:v>2021-01-03 0:00</c:v>
                </c:pt>
                <c:pt idx="1142">
                  <c:v>2021-01-04 0:00</c:v>
                </c:pt>
                <c:pt idx="1143">
                  <c:v>2021-01-05 0:00</c:v>
                </c:pt>
                <c:pt idx="1144">
                  <c:v>2021-01-06 0:00</c:v>
                </c:pt>
                <c:pt idx="1145">
                  <c:v>2021-01-07 0:00</c:v>
                </c:pt>
                <c:pt idx="1146">
                  <c:v>2021-01-08 0:00</c:v>
                </c:pt>
                <c:pt idx="1147">
                  <c:v>2021-01-09 0:00</c:v>
                </c:pt>
                <c:pt idx="1148">
                  <c:v>2021-01-10 0:00</c:v>
                </c:pt>
                <c:pt idx="1149">
                  <c:v>2021-01-11 0:00</c:v>
                </c:pt>
                <c:pt idx="1150">
                  <c:v>2021-01-12 0:00</c:v>
                </c:pt>
                <c:pt idx="1151">
                  <c:v>2021-01-13 0:00</c:v>
                </c:pt>
                <c:pt idx="1152">
                  <c:v>2021-01-14 0:00</c:v>
                </c:pt>
                <c:pt idx="1153">
                  <c:v>2021-01-15 0:00</c:v>
                </c:pt>
                <c:pt idx="1154">
                  <c:v>2021-01-16 0:00</c:v>
                </c:pt>
                <c:pt idx="1155">
                  <c:v>2021-01-17 0:00</c:v>
                </c:pt>
                <c:pt idx="1156">
                  <c:v>2021-01-18 0:00</c:v>
                </c:pt>
                <c:pt idx="1157">
                  <c:v>2021-01-19 0:00</c:v>
                </c:pt>
                <c:pt idx="1158">
                  <c:v>2021-01-20 0:00</c:v>
                </c:pt>
                <c:pt idx="1159">
                  <c:v>2021-01-21 0:00</c:v>
                </c:pt>
                <c:pt idx="1160">
                  <c:v>2021-01-22 0:00</c:v>
                </c:pt>
                <c:pt idx="1161">
                  <c:v>2021-01-23 0:00</c:v>
                </c:pt>
                <c:pt idx="1162">
                  <c:v>2021-01-24 0:00</c:v>
                </c:pt>
                <c:pt idx="1163">
                  <c:v>2021-01-25 0:00</c:v>
                </c:pt>
                <c:pt idx="1164">
                  <c:v>2021-01-26 0:00</c:v>
                </c:pt>
                <c:pt idx="1165">
                  <c:v>2021-01-27 0:00</c:v>
                </c:pt>
                <c:pt idx="1166">
                  <c:v>2021-01-28 0:00</c:v>
                </c:pt>
                <c:pt idx="1167">
                  <c:v>2021-01-29 0:00</c:v>
                </c:pt>
                <c:pt idx="1168">
                  <c:v>2021-01-30 0:00</c:v>
                </c:pt>
                <c:pt idx="1169">
                  <c:v>2021-01-31 0:00</c:v>
                </c:pt>
                <c:pt idx="1170">
                  <c:v>2021-02-01 0:00</c:v>
                </c:pt>
                <c:pt idx="1171">
                  <c:v>2021-02-02 0:00</c:v>
                </c:pt>
                <c:pt idx="1172">
                  <c:v>2021-02-03 0:00</c:v>
                </c:pt>
                <c:pt idx="1173">
                  <c:v>2021-02-04 0:00</c:v>
                </c:pt>
                <c:pt idx="1174">
                  <c:v>2021-02-05 0:00</c:v>
                </c:pt>
                <c:pt idx="1175">
                  <c:v>2021-02-06 0:00</c:v>
                </c:pt>
                <c:pt idx="1176">
                  <c:v>2021-02-07 0:00</c:v>
                </c:pt>
                <c:pt idx="1177">
                  <c:v>2021-02-08 0:00</c:v>
                </c:pt>
                <c:pt idx="1178">
                  <c:v>2021-02-09 0:00</c:v>
                </c:pt>
                <c:pt idx="1179">
                  <c:v>2021-02-10 0:00</c:v>
                </c:pt>
                <c:pt idx="1180">
                  <c:v>2021-02-11 0:00</c:v>
                </c:pt>
                <c:pt idx="1181">
                  <c:v>2021-02-12 0:00</c:v>
                </c:pt>
                <c:pt idx="1182">
                  <c:v>2021-02-13 0:00</c:v>
                </c:pt>
                <c:pt idx="1183">
                  <c:v>2021-02-14 0:00</c:v>
                </c:pt>
                <c:pt idx="1184">
                  <c:v>2021-02-15 0:00</c:v>
                </c:pt>
                <c:pt idx="1185">
                  <c:v>2021-02-16 0:00</c:v>
                </c:pt>
                <c:pt idx="1186">
                  <c:v>2021-02-17 0:00</c:v>
                </c:pt>
                <c:pt idx="1187">
                  <c:v>2021-02-18 0:00</c:v>
                </c:pt>
                <c:pt idx="1188">
                  <c:v>2021-02-19 0:00</c:v>
                </c:pt>
                <c:pt idx="1189">
                  <c:v>2021-02-20 0:00</c:v>
                </c:pt>
                <c:pt idx="1190">
                  <c:v>2021-02-21 0:00</c:v>
                </c:pt>
                <c:pt idx="1191">
                  <c:v>2021-02-22 0:00</c:v>
                </c:pt>
                <c:pt idx="1192">
                  <c:v>2021-02-23 0:00</c:v>
                </c:pt>
                <c:pt idx="1193">
                  <c:v>2021-02-24 0:00</c:v>
                </c:pt>
                <c:pt idx="1194">
                  <c:v>2021-02-25 0:00</c:v>
                </c:pt>
                <c:pt idx="1195">
                  <c:v>2021-02-26 0:00</c:v>
                </c:pt>
                <c:pt idx="1196">
                  <c:v>2021-02-27 0:00</c:v>
                </c:pt>
                <c:pt idx="1197">
                  <c:v>2021-02-28 0:00</c:v>
                </c:pt>
                <c:pt idx="1198">
                  <c:v>2021-03-01 0:00</c:v>
                </c:pt>
                <c:pt idx="1199">
                  <c:v>2021-03-02 0:00</c:v>
                </c:pt>
                <c:pt idx="1200">
                  <c:v>2021-03-03 0:00</c:v>
                </c:pt>
                <c:pt idx="1201">
                  <c:v>2021-03-04 0:00</c:v>
                </c:pt>
                <c:pt idx="1202">
                  <c:v>2021-03-05 0:00</c:v>
                </c:pt>
                <c:pt idx="1203">
                  <c:v>2021-03-06 0:00</c:v>
                </c:pt>
                <c:pt idx="1204">
                  <c:v>2021-03-07 0:00</c:v>
                </c:pt>
                <c:pt idx="1205">
                  <c:v>2021-03-08 0:00</c:v>
                </c:pt>
                <c:pt idx="1206">
                  <c:v>2021-03-09 0:00</c:v>
                </c:pt>
                <c:pt idx="1207">
                  <c:v>2021-03-10 0:00</c:v>
                </c:pt>
                <c:pt idx="1208">
                  <c:v>2021-03-11 0:00</c:v>
                </c:pt>
                <c:pt idx="1209">
                  <c:v>2021-03-12 0:00</c:v>
                </c:pt>
                <c:pt idx="1210">
                  <c:v>2021-03-13 0:00</c:v>
                </c:pt>
                <c:pt idx="1211">
                  <c:v>2021-03-14 0:00</c:v>
                </c:pt>
                <c:pt idx="1212">
                  <c:v>2021-03-15 0:00</c:v>
                </c:pt>
                <c:pt idx="1213">
                  <c:v>2021-03-16 0:00</c:v>
                </c:pt>
                <c:pt idx="1214">
                  <c:v>2021-03-17 0:00</c:v>
                </c:pt>
                <c:pt idx="1215">
                  <c:v>2021-03-18 0:00</c:v>
                </c:pt>
                <c:pt idx="1216">
                  <c:v>2021-03-19 0:00</c:v>
                </c:pt>
                <c:pt idx="1217">
                  <c:v>2021-03-20 0:00</c:v>
                </c:pt>
                <c:pt idx="1218">
                  <c:v>2021-03-21 0:00</c:v>
                </c:pt>
                <c:pt idx="1219">
                  <c:v>2021-03-22 0:00</c:v>
                </c:pt>
                <c:pt idx="1220">
                  <c:v>2021-03-23 0:00</c:v>
                </c:pt>
                <c:pt idx="1221">
                  <c:v>2021-03-24 0:00</c:v>
                </c:pt>
                <c:pt idx="1222">
                  <c:v>2021-03-25 0:00</c:v>
                </c:pt>
                <c:pt idx="1223">
                  <c:v>2021-03-26 0:00</c:v>
                </c:pt>
                <c:pt idx="1224">
                  <c:v>2021-03-27 0:00</c:v>
                </c:pt>
                <c:pt idx="1225">
                  <c:v>2021-03-28 0:00</c:v>
                </c:pt>
                <c:pt idx="1226">
                  <c:v>2021-03-29 0:00</c:v>
                </c:pt>
                <c:pt idx="1227">
                  <c:v>2021-03-30 0:00</c:v>
                </c:pt>
                <c:pt idx="1228">
                  <c:v>2021-03-31 0:00</c:v>
                </c:pt>
                <c:pt idx="1229">
                  <c:v>2021-04-01 0:00</c:v>
                </c:pt>
                <c:pt idx="1230">
                  <c:v>2021-04-02 0:00</c:v>
                </c:pt>
                <c:pt idx="1231">
                  <c:v>2021-04-03 0:00</c:v>
                </c:pt>
                <c:pt idx="1232">
                  <c:v>2021-04-04 0:00</c:v>
                </c:pt>
                <c:pt idx="1233">
                  <c:v>2021-04-05 0:00</c:v>
                </c:pt>
                <c:pt idx="1234">
                  <c:v>2021-04-06 0:00</c:v>
                </c:pt>
                <c:pt idx="1235">
                  <c:v>2021-04-07 0:00</c:v>
                </c:pt>
                <c:pt idx="1236">
                  <c:v>2021-04-08 0:00</c:v>
                </c:pt>
                <c:pt idx="1237">
                  <c:v>2021-04-09 0:00</c:v>
                </c:pt>
                <c:pt idx="1238">
                  <c:v>2021-04-10 0:00</c:v>
                </c:pt>
                <c:pt idx="1239">
                  <c:v>2021-04-11 0:00</c:v>
                </c:pt>
                <c:pt idx="1240">
                  <c:v>2021-04-12 0:00</c:v>
                </c:pt>
                <c:pt idx="1241">
                  <c:v>2021-04-13 0:00</c:v>
                </c:pt>
                <c:pt idx="1242">
                  <c:v>2021-04-14 0:00</c:v>
                </c:pt>
                <c:pt idx="1243">
                  <c:v>2021-04-15 0:00</c:v>
                </c:pt>
                <c:pt idx="1244">
                  <c:v>2021-04-16 0:00</c:v>
                </c:pt>
                <c:pt idx="1245">
                  <c:v>2021-04-17 0:00</c:v>
                </c:pt>
                <c:pt idx="1246">
                  <c:v>2021-04-18 0:00</c:v>
                </c:pt>
                <c:pt idx="1247">
                  <c:v>2021-04-19 0:00</c:v>
                </c:pt>
                <c:pt idx="1248">
                  <c:v>2021-04-20 0:00</c:v>
                </c:pt>
                <c:pt idx="1249">
                  <c:v>2021-04-21 0:00</c:v>
                </c:pt>
                <c:pt idx="1250">
                  <c:v>2021-04-22 0:00</c:v>
                </c:pt>
                <c:pt idx="1251">
                  <c:v>2021-04-23 0:00</c:v>
                </c:pt>
                <c:pt idx="1252">
                  <c:v>2021-04-24 0:00</c:v>
                </c:pt>
                <c:pt idx="1253">
                  <c:v>2021-04-25 0:00</c:v>
                </c:pt>
                <c:pt idx="1254">
                  <c:v>2021-04-26 0:00</c:v>
                </c:pt>
                <c:pt idx="1255">
                  <c:v>2021-04-27 0:00</c:v>
                </c:pt>
                <c:pt idx="1256">
                  <c:v>2021-04-28 0:00</c:v>
                </c:pt>
                <c:pt idx="1257">
                  <c:v>2021-04-29 0:00</c:v>
                </c:pt>
                <c:pt idx="1258">
                  <c:v>2021-04-30 0:00</c:v>
                </c:pt>
                <c:pt idx="1259">
                  <c:v>2021-05-01 0:00</c:v>
                </c:pt>
                <c:pt idx="1260">
                  <c:v>2021-05-02 0:00</c:v>
                </c:pt>
                <c:pt idx="1261">
                  <c:v>2021-05-03 0:00</c:v>
                </c:pt>
                <c:pt idx="1262">
                  <c:v>2021-05-04 0:00</c:v>
                </c:pt>
                <c:pt idx="1263">
                  <c:v>2021-05-05 0:00</c:v>
                </c:pt>
                <c:pt idx="1264">
                  <c:v>2021-05-06 0:00</c:v>
                </c:pt>
                <c:pt idx="1265">
                  <c:v>2021-05-07 0:00</c:v>
                </c:pt>
                <c:pt idx="1266">
                  <c:v>2021-05-08 0:00</c:v>
                </c:pt>
                <c:pt idx="1267">
                  <c:v>2021-05-09 0:00</c:v>
                </c:pt>
                <c:pt idx="1268">
                  <c:v>2021-05-10 0:00</c:v>
                </c:pt>
                <c:pt idx="1269">
                  <c:v>2021-05-11 0:00</c:v>
                </c:pt>
                <c:pt idx="1270">
                  <c:v>2021-05-12 0:00</c:v>
                </c:pt>
                <c:pt idx="1271">
                  <c:v>2021-05-13 0:00</c:v>
                </c:pt>
                <c:pt idx="1272">
                  <c:v>2021-05-14 0:00</c:v>
                </c:pt>
                <c:pt idx="1273">
                  <c:v>2021-05-15 0:00</c:v>
                </c:pt>
                <c:pt idx="1274">
                  <c:v>2021-05-16 0:00</c:v>
                </c:pt>
                <c:pt idx="1275">
                  <c:v>2021-05-17 0:00</c:v>
                </c:pt>
                <c:pt idx="1276">
                  <c:v>2021-05-18 0:00</c:v>
                </c:pt>
                <c:pt idx="1277">
                  <c:v>2021-05-19 0:00</c:v>
                </c:pt>
                <c:pt idx="1278">
                  <c:v>2021-05-20 0:00</c:v>
                </c:pt>
                <c:pt idx="1279">
                  <c:v>2021-05-21 0:00</c:v>
                </c:pt>
                <c:pt idx="1280">
                  <c:v>2021-05-22 0:00</c:v>
                </c:pt>
                <c:pt idx="1281">
                  <c:v>2021-05-23 0:00</c:v>
                </c:pt>
                <c:pt idx="1282">
                  <c:v>2021-05-24 0:00</c:v>
                </c:pt>
                <c:pt idx="1283">
                  <c:v>2021-05-25 0:00</c:v>
                </c:pt>
                <c:pt idx="1284">
                  <c:v>2021-05-26 0:00</c:v>
                </c:pt>
                <c:pt idx="1285">
                  <c:v>2021-05-27 0:00</c:v>
                </c:pt>
                <c:pt idx="1286">
                  <c:v>2021-05-28 0:00</c:v>
                </c:pt>
                <c:pt idx="1287">
                  <c:v>2021-05-29 0:00</c:v>
                </c:pt>
                <c:pt idx="1288">
                  <c:v>2021-05-30 0:00</c:v>
                </c:pt>
                <c:pt idx="1289">
                  <c:v>2021-05-31 0:00</c:v>
                </c:pt>
                <c:pt idx="1290">
                  <c:v>2021-06-01 0:00</c:v>
                </c:pt>
                <c:pt idx="1291">
                  <c:v>2021-06-02 0:00</c:v>
                </c:pt>
                <c:pt idx="1292">
                  <c:v>2021-06-03 0:00</c:v>
                </c:pt>
                <c:pt idx="1293">
                  <c:v>2021-06-04 0:00</c:v>
                </c:pt>
                <c:pt idx="1294">
                  <c:v>2021-06-05 0:00</c:v>
                </c:pt>
                <c:pt idx="1295">
                  <c:v>2021-06-06 0:00</c:v>
                </c:pt>
                <c:pt idx="1296">
                  <c:v>2021-06-07 0:00</c:v>
                </c:pt>
                <c:pt idx="1297">
                  <c:v>2021-06-08 0:00</c:v>
                </c:pt>
                <c:pt idx="1298">
                  <c:v>2021-06-09 0:00</c:v>
                </c:pt>
                <c:pt idx="1299">
                  <c:v>2021-06-10 0:00</c:v>
                </c:pt>
                <c:pt idx="1300">
                  <c:v>2021-06-11 0:00</c:v>
                </c:pt>
                <c:pt idx="1301">
                  <c:v>2021-06-12 0:00</c:v>
                </c:pt>
                <c:pt idx="1302">
                  <c:v>2021-06-13 0:00</c:v>
                </c:pt>
                <c:pt idx="1303">
                  <c:v>2021-06-14 0:00</c:v>
                </c:pt>
                <c:pt idx="1304">
                  <c:v>2021-06-15 0:00</c:v>
                </c:pt>
                <c:pt idx="1305">
                  <c:v>2021-06-16 0:00</c:v>
                </c:pt>
                <c:pt idx="1306">
                  <c:v>2021-06-17 0:00</c:v>
                </c:pt>
                <c:pt idx="1307">
                  <c:v>2021-06-18 0:00</c:v>
                </c:pt>
                <c:pt idx="1308">
                  <c:v>2021-06-19 0:00</c:v>
                </c:pt>
                <c:pt idx="1309">
                  <c:v>2021-06-20 0:00</c:v>
                </c:pt>
                <c:pt idx="1310">
                  <c:v>2021-06-21 0:00</c:v>
                </c:pt>
                <c:pt idx="1311">
                  <c:v>2021-06-22 0:00</c:v>
                </c:pt>
                <c:pt idx="1312">
                  <c:v>2021-06-23 0:00</c:v>
                </c:pt>
                <c:pt idx="1313">
                  <c:v>2021-06-24 0:00</c:v>
                </c:pt>
                <c:pt idx="1314">
                  <c:v>2021-06-25 0:00</c:v>
                </c:pt>
                <c:pt idx="1315">
                  <c:v>2021-06-26 0:00</c:v>
                </c:pt>
                <c:pt idx="1316">
                  <c:v>2021-06-27 0:00</c:v>
                </c:pt>
                <c:pt idx="1317">
                  <c:v>2021-06-28 0:00</c:v>
                </c:pt>
                <c:pt idx="1318">
                  <c:v>2021-06-29 0:00</c:v>
                </c:pt>
                <c:pt idx="1319">
                  <c:v>2021-06-30 0:00</c:v>
                </c:pt>
                <c:pt idx="1320">
                  <c:v>2021-07-01 0:00</c:v>
                </c:pt>
                <c:pt idx="1321">
                  <c:v>2021-07-02 0:00</c:v>
                </c:pt>
                <c:pt idx="1322">
                  <c:v>2021-07-03 0:00</c:v>
                </c:pt>
                <c:pt idx="1323">
                  <c:v>2021-07-04 0:00</c:v>
                </c:pt>
                <c:pt idx="1324">
                  <c:v>2021-07-05 0:00</c:v>
                </c:pt>
                <c:pt idx="1325">
                  <c:v>2021-07-06 0:00</c:v>
                </c:pt>
                <c:pt idx="1326">
                  <c:v>2021-07-07 0:00</c:v>
                </c:pt>
                <c:pt idx="1327">
                  <c:v>2021-07-08 0:00</c:v>
                </c:pt>
                <c:pt idx="1328">
                  <c:v>2021-07-09 0:00</c:v>
                </c:pt>
                <c:pt idx="1329">
                  <c:v>2021-07-10 0:00</c:v>
                </c:pt>
                <c:pt idx="1330">
                  <c:v>2021-07-11 0:00</c:v>
                </c:pt>
                <c:pt idx="1331">
                  <c:v>2021-07-12 0:00</c:v>
                </c:pt>
                <c:pt idx="1332">
                  <c:v>2021-07-13 0:00</c:v>
                </c:pt>
                <c:pt idx="1333">
                  <c:v>2021-07-14 0:00</c:v>
                </c:pt>
                <c:pt idx="1334">
                  <c:v>2021-07-15 0:00</c:v>
                </c:pt>
                <c:pt idx="1335">
                  <c:v>2021-07-16 0:00</c:v>
                </c:pt>
                <c:pt idx="1336">
                  <c:v>2021-07-17 0:00</c:v>
                </c:pt>
                <c:pt idx="1337">
                  <c:v>2021-07-18 0:00</c:v>
                </c:pt>
                <c:pt idx="1338">
                  <c:v>2021-07-19 0:00</c:v>
                </c:pt>
                <c:pt idx="1339">
                  <c:v>2021-07-20 0:00</c:v>
                </c:pt>
                <c:pt idx="1340">
                  <c:v>2021-07-21 0:00</c:v>
                </c:pt>
                <c:pt idx="1341">
                  <c:v>2021-07-22 0:00</c:v>
                </c:pt>
                <c:pt idx="1342">
                  <c:v>2021-07-23 0:00</c:v>
                </c:pt>
                <c:pt idx="1343">
                  <c:v>2021-07-24 0:00</c:v>
                </c:pt>
                <c:pt idx="1344">
                  <c:v>2021-07-25 0:00</c:v>
                </c:pt>
                <c:pt idx="1345">
                  <c:v>2021-07-26 0:00</c:v>
                </c:pt>
                <c:pt idx="1346">
                  <c:v>2021-07-27 0:00</c:v>
                </c:pt>
                <c:pt idx="1347">
                  <c:v>2021-07-28 0:00</c:v>
                </c:pt>
                <c:pt idx="1348">
                  <c:v>2021-07-29 0:00</c:v>
                </c:pt>
                <c:pt idx="1349">
                  <c:v>2021-07-30 0:00</c:v>
                </c:pt>
                <c:pt idx="1350">
                  <c:v>2021-07-31 0:00</c:v>
                </c:pt>
                <c:pt idx="1351">
                  <c:v>2021-08-01 0:00</c:v>
                </c:pt>
                <c:pt idx="1352">
                  <c:v>2021-08-02 0:00</c:v>
                </c:pt>
                <c:pt idx="1353">
                  <c:v>2021-08-03 0:00</c:v>
                </c:pt>
                <c:pt idx="1354">
                  <c:v>2021-08-04 0:00</c:v>
                </c:pt>
                <c:pt idx="1355">
                  <c:v>2021-08-05 0:00</c:v>
                </c:pt>
                <c:pt idx="1356">
                  <c:v>2021-08-06 0:00</c:v>
                </c:pt>
                <c:pt idx="1357">
                  <c:v>2021-08-07 0:00</c:v>
                </c:pt>
                <c:pt idx="1358">
                  <c:v>2021-08-08 0:00</c:v>
                </c:pt>
                <c:pt idx="1359">
                  <c:v>2021-08-09 0:00</c:v>
                </c:pt>
                <c:pt idx="1360">
                  <c:v>2021-08-10 0:00</c:v>
                </c:pt>
                <c:pt idx="1361">
                  <c:v>2021-08-11 0:00</c:v>
                </c:pt>
                <c:pt idx="1362">
                  <c:v>2021-08-12 0:00</c:v>
                </c:pt>
                <c:pt idx="1363">
                  <c:v>2021-08-13 0:00</c:v>
                </c:pt>
                <c:pt idx="1364">
                  <c:v>2021-08-14 0:00</c:v>
                </c:pt>
                <c:pt idx="1365">
                  <c:v>2021-08-15 0:00</c:v>
                </c:pt>
                <c:pt idx="1366">
                  <c:v>2021-08-16 0:00</c:v>
                </c:pt>
                <c:pt idx="1367">
                  <c:v>2021-08-17 0:00</c:v>
                </c:pt>
                <c:pt idx="1368">
                  <c:v>2021-08-18 0:00</c:v>
                </c:pt>
                <c:pt idx="1369">
                  <c:v>2021-08-19 0:00</c:v>
                </c:pt>
                <c:pt idx="1370">
                  <c:v>2021-08-20 0:00</c:v>
                </c:pt>
                <c:pt idx="1371">
                  <c:v>2021-08-21 0:00</c:v>
                </c:pt>
                <c:pt idx="1372">
                  <c:v>2021-08-22 0:00</c:v>
                </c:pt>
                <c:pt idx="1373">
                  <c:v>2021-08-23 0:00</c:v>
                </c:pt>
                <c:pt idx="1374">
                  <c:v>2021-08-24 0:00</c:v>
                </c:pt>
                <c:pt idx="1375">
                  <c:v>2021-08-25 0:00</c:v>
                </c:pt>
                <c:pt idx="1376">
                  <c:v>2021-08-26 0:00</c:v>
                </c:pt>
                <c:pt idx="1377">
                  <c:v>2021-08-27 0:00</c:v>
                </c:pt>
                <c:pt idx="1378">
                  <c:v>2021-08-28 0:00</c:v>
                </c:pt>
                <c:pt idx="1379">
                  <c:v>2021-08-29 0:00</c:v>
                </c:pt>
                <c:pt idx="1380">
                  <c:v>2021-08-30 0:00</c:v>
                </c:pt>
                <c:pt idx="1381">
                  <c:v>2021-08-31 0:00</c:v>
                </c:pt>
                <c:pt idx="1382">
                  <c:v>2021-09-01 0:00</c:v>
                </c:pt>
                <c:pt idx="1383">
                  <c:v>2021-09-02 0:00</c:v>
                </c:pt>
                <c:pt idx="1384">
                  <c:v>2021-09-03 0:00</c:v>
                </c:pt>
                <c:pt idx="1385">
                  <c:v>2021-09-04 0:00</c:v>
                </c:pt>
                <c:pt idx="1386">
                  <c:v>2021-09-05 0:00</c:v>
                </c:pt>
                <c:pt idx="1387">
                  <c:v>2021-09-06 0:00</c:v>
                </c:pt>
                <c:pt idx="1388">
                  <c:v>2021-09-07 0:00</c:v>
                </c:pt>
                <c:pt idx="1389">
                  <c:v>2021-09-08 0:00</c:v>
                </c:pt>
                <c:pt idx="1390">
                  <c:v>2021-09-09 0:00</c:v>
                </c:pt>
                <c:pt idx="1391">
                  <c:v>2021-09-10 0:00</c:v>
                </c:pt>
                <c:pt idx="1392">
                  <c:v>2021-09-11 0:00</c:v>
                </c:pt>
                <c:pt idx="1393">
                  <c:v>2021-09-12 0:00</c:v>
                </c:pt>
                <c:pt idx="1394">
                  <c:v>2021-09-13 0:00</c:v>
                </c:pt>
                <c:pt idx="1395">
                  <c:v>2021-09-14 0:00</c:v>
                </c:pt>
                <c:pt idx="1396">
                  <c:v>2021-09-15 0:00</c:v>
                </c:pt>
                <c:pt idx="1397">
                  <c:v>2021-09-16 0:00</c:v>
                </c:pt>
                <c:pt idx="1398">
                  <c:v>2021-09-17 0:00</c:v>
                </c:pt>
                <c:pt idx="1399">
                  <c:v>2021-09-18 0:00</c:v>
                </c:pt>
                <c:pt idx="1400">
                  <c:v>2021-09-19 0:00</c:v>
                </c:pt>
                <c:pt idx="1401">
                  <c:v>2021-09-20 0:00</c:v>
                </c:pt>
                <c:pt idx="1402">
                  <c:v>2021-09-21 0:00</c:v>
                </c:pt>
                <c:pt idx="1403">
                  <c:v>2021-09-22 0:00</c:v>
                </c:pt>
                <c:pt idx="1404">
                  <c:v>2021-09-23 0:00</c:v>
                </c:pt>
                <c:pt idx="1405">
                  <c:v>2021-09-24 0:00</c:v>
                </c:pt>
                <c:pt idx="1406">
                  <c:v>2021-09-25 0:00</c:v>
                </c:pt>
                <c:pt idx="1407">
                  <c:v>2021-09-26 0:00</c:v>
                </c:pt>
                <c:pt idx="1408">
                  <c:v>2021-09-27 0:00</c:v>
                </c:pt>
                <c:pt idx="1409">
                  <c:v>2021-09-28 0:00</c:v>
                </c:pt>
                <c:pt idx="1410">
                  <c:v>2021-09-29 0:00</c:v>
                </c:pt>
                <c:pt idx="1411">
                  <c:v>2021-09-30 0:00</c:v>
                </c:pt>
                <c:pt idx="1412">
                  <c:v>2021-10-01 0:00</c:v>
                </c:pt>
                <c:pt idx="1413">
                  <c:v>2021-10-02 0:00</c:v>
                </c:pt>
                <c:pt idx="1414">
                  <c:v>2021-10-03 0:00</c:v>
                </c:pt>
                <c:pt idx="1415">
                  <c:v>2021-10-04 0:00</c:v>
                </c:pt>
                <c:pt idx="1416">
                  <c:v>2021-10-05 0:00</c:v>
                </c:pt>
                <c:pt idx="1417">
                  <c:v>2021-10-06 0:00</c:v>
                </c:pt>
                <c:pt idx="1418">
                  <c:v>2021-10-07 0:00</c:v>
                </c:pt>
                <c:pt idx="1419">
                  <c:v>2021-10-08 0:00</c:v>
                </c:pt>
                <c:pt idx="1420">
                  <c:v>2021-10-09 0:00</c:v>
                </c:pt>
                <c:pt idx="1421">
                  <c:v>2021-10-10 0:00</c:v>
                </c:pt>
                <c:pt idx="1422">
                  <c:v>2021-10-11 0:00</c:v>
                </c:pt>
                <c:pt idx="1423">
                  <c:v>2021-10-12 0:00</c:v>
                </c:pt>
                <c:pt idx="1424">
                  <c:v>2021-10-13 0:00</c:v>
                </c:pt>
                <c:pt idx="1425">
                  <c:v>2021-10-14 0:00</c:v>
                </c:pt>
                <c:pt idx="1426">
                  <c:v>2021-10-15 0:00</c:v>
                </c:pt>
                <c:pt idx="1427">
                  <c:v>2021-10-16 0:00</c:v>
                </c:pt>
                <c:pt idx="1428">
                  <c:v>2021-10-17 0:00</c:v>
                </c:pt>
                <c:pt idx="1429">
                  <c:v>2021-10-18 0:00</c:v>
                </c:pt>
                <c:pt idx="1430">
                  <c:v>2021-10-19 0:00</c:v>
                </c:pt>
                <c:pt idx="1431">
                  <c:v>2021-10-20 0:00</c:v>
                </c:pt>
                <c:pt idx="1432">
                  <c:v>2021-10-21 0:00</c:v>
                </c:pt>
                <c:pt idx="1433">
                  <c:v>2021-10-22 0:00</c:v>
                </c:pt>
                <c:pt idx="1434">
                  <c:v>2021-10-23 0:00</c:v>
                </c:pt>
                <c:pt idx="1435">
                  <c:v>2021-10-24 0:00</c:v>
                </c:pt>
                <c:pt idx="1436">
                  <c:v>2021-10-25 0:00</c:v>
                </c:pt>
                <c:pt idx="1437">
                  <c:v>2021-10-26 0:00</c:v>
                </c:pt>
                <c:pt idx="1438">
                  <c:v>2021-10-27 0:00</c:v>
                </c:pt>
                <c:pt idx="1439">
                  <c:v>2021-10-28 0:00</c:v>
                </c:pt>
                <c:pt idx="1440">
                  <c:v>2021-10-29 0:00</c:v>
                </c:pt>
                <c:pt idx="1441">
                  <c:v>2021-10-30 0:00</c:v>
                </c:pt>
                <c:pt idx="1442">
                  <c:v>2021-10-31 0:00</c:v>
                </c:pt>
                <c:pt idx="1443">
                  <c:v>2021-11-01 0:00</c:v>
                </c:pt>
                <c:pt idx="1444">
                  <c:v>2021-11-02 0:00</c:v>
                </c:pt>
                <c:pt idx="1445">
                  <c:v>2021-11-03 0:00</c:v>
                </c:pt>
                <c:pt idx="1446">
                  <c:v>2021-11-04 0:00</c:v>
                </c:pt>
                <c:pt idx="1447">
                  <c:v>2021-11-05 0:00</c:v>
                </c:pt>
                <c:pt idx="1448">
                  <c:v>2021-11-06 0:00</c:v>
                </c:pt>
                <c:pt idx="1449">
                  <c:v>2021-11-07 0:00</c:v>
                </c:pt>
                <c:pt idx="1450">
                  <c:v>2021-11-08 0:00</c:v>
                </c:pt>
                <c:pt idx="1451">
                  <c:v>2021-11-09 0:00</c:v>
                </c:pt>
                <c:pt idx="1452">
                  <c:v>2021-11-10 0:00</c:v>
                </c:pt>
                <c:pt idx="1453">
                  <c:v>2021-11-11 0:00</c:v>
                </c:pt>
                <c:pt idx="1454">
                  <c:v>2021-11-12 0:00</c:v>
                </c:pt>
                <c:pt idx="1455">
                  <c:v>2021-11-13 0:00</c:v>
                </c:pt>
                <c:pt idx="1456">
                  <c:v>2021-11-14 0:00</c:v>
                </c:pt>
                <c:pt idx="1457">
                  <c:v>2021-11-15 0:00</c:v>
                </c:pt>
                <c:pt idx="1458">
                  <c:v>2021-11-16 0:00</c:v>
                </c:pt>
                <c:pt idx="1459">
                  <c:v>2021-11-17 0:00</c:v>
                </c:pt>
                <c:pt idx="1460">
                  <c:v>2021-11-18 0:00</c:v>
                </c:pt>
                <c:pt idx="1461">
                  <c:v>2021-11-19 0:00</c:v>
                </c:pt>
                <c:pt idx="1462">
                  <c:v>2021-11-20 0:00</c:v>
                </c:pt>
                <c:pt idx="1463">
                  <c:v>2021-11-21 0:00</c:v>
                </c:pt>
                <c:pt idx="1464">
                  <c:v>2021-11-22 0:00</c:v>
                </c:pt>
                <c:pt idx="1465">
                  <c:v>2021-11-23 0:00</c:v>
                </c:pt>
                <c:pt idx="1466">
                  <c:v>2021-11-24 0:00</c:v>
                </c:pt>
                <c:pt idx="1467">
                  <c:v>2021-11-25 0:00</c:v>
                </c:pt>
                <c:pt idx="1468">
                  <c:v>2021-11-26 0:00</c:v>
                </c:pt>
                <c:pt idx="1469">
                  <c:v>2021-11-27 0:00</c:v>
                </c:pt>
                <c:pt idx="1470">
                  <c:v>2021-11-28 0:00</c:v>
                </c:pt>
                <c:pt idx="1471">
                  <c:v>2021-11-29 0:00</c:v>
                </c:pt>
                <c:pt idx="1472">
                  <c:v>2021-11-30 0:00</c:v>
                </c:pt>
                <c:pt idx="1473">
                  <c:v>2021-12-01 0:00</c:v>
                </c:pt>
                <c:pt idx="1474">
                  <c:v>2021-12-02 0:00</c:v>
                </c:pt>
                <c:pt idx="1475">
                  <c:v>2021-12-03 0:00</c:v>
                </c:pt>
                <c:pt idx="1476">
                  <c:v>2021-12-04 0:00</c:v>
                </c:pt>
                <c:pt idx="1477">
                  <c:v>2021-12-05 0:00</c:v>
                </c:pt>
                <c:pt idx="1478">
                  <c:v>2021-12-06 0:00</c:v>
                </c:pt>
                <c:pt idx="1479">
                  <c:v>2021-12-07 0:00</c:v>
                </c:pt>
                <c:pt idx="1480">
                  <c:v>2021-12-08 0:00</c:v>
                </c:pt>
                <c:pt idx="1481">
                  <c:v>2021-12-09 0:00</c:v>
                </c:pt>
                <c:pt idx="1482">
                  <c:v>2021-12-10 0:00</c:v>
                </c:pt>
                <c:pt idx="1483">
                  <c:v>2021-12-11 0:00</c:v>
                </c:pt>
                <c:pt idx="1484">
                  <c:v>2021-12-12 0:00</c:v>
                </c:pt>
                <c:pt idx="1485">
                  <c:v>2021-12-13 0:00</c:v>
                </c:pt>
                <c:pt idx="1486">
                  <c:v>2021-12-14 0:00</c:v>
                </c:pt>
                <c:pt idx="1487">
                  <c:v>2021-12-15 0:00</c:v>
                </c:pt>
                <c:pt idx="1488">
                  <c:v>2021-12-16 0:00</c:v>
                </c:pt>
                <c:pt idx="1489">
                  <c:v>2021-12-17 0:00</c:v>
                </c:pt>
                <c:pt idx="1490">
                  <c:v>2021-12-18 0:00</c:v>
                </c:pt>
                <c:pt idx="1491">
                  <c:v>2021-12-19 0:00</c:v>
                </c:pt>
                <c:pt idx="1492">
                  <c:v>2021-12-20 0:00</c:v>
                </c:pt>
                <c:pt idx="1493">
                  <c:v>2021-12-21 0:00</c:v>
                </c:pt>
                <c:pt idx="1494">
                  <c:v>2021-12-22 0:00</c:v>
                </c:pt>
                <c:pt idx="1495">
                  <c:v>2021-12-23 0:00</c:v>
                </c:pt>
                <c:pt idx="1496">
                  <c:v>2021-12-24 0:00</c:v>
                </c:pt>
                <c:pt idx="1497">
                  <c:v>2021-12-25 0:00</c:v>
                </c:pt>
                <c:pt idx="1498">
                  <c:v>2021-12-26 0:00</c:v>
                </c:pt>
                <c:pt idx="1499">
                  <c:v>2021-12-27 0:00</c:v>
                </c:pt>
                <c:pt idx="1500">
                  <c:v>2021-12-28 0:00</c:v>
                </c:pt>
                <c:pt idx="1501">
                  <c:v>2021-12-29 0:00</c:v>
                </c:pt>
                <c:pt idx="1502">
                  <c:v>2021-12-30 0:00</c:v>
                </c:pt>
                <c:pt idx="1503">
                  <c:v>2021-12-31 0:00</c:v>
                </c:pt>
                <c:pt idx="1504">
                  <c:v>2022-01-01 0:00</c:v>
                </c:pt>
                <c:pt idx="1505">
                  <c:v>2022-01-02 0:00</c:v>
                </c:pt>
                <c:pt idx="1506">
                  <c:v>2022-01-03 0:00</c:v>
                </c:pt>
                <c:pt idx="1507">
                  <c:v>2022-01-04 0:00</c:v>
                </c:pt>
                <c:pt idx="1508">
                  <c:v>2022-01-05 0:00</c:v>
                </c:pt>
                <c:pt idx="1509">
                  <c:v>2022-01-06 0:00</c:v>
                </c:pt>
                <c:pt idx="1510">
                  <c:v>2022-01-07 0:00</c:v>
                </c:pt>
                <c:pt idx="1511">
                  <c:v>2022-01-08 0:00</c:v>
                </c:pt>
                <c:pt idx="1512">
                  <c:v>2022-01-09 0:00</c:v>
                </c:pt>
                <c:pt idx="1513">
                  <c:v>2022-01-10 0:00</c:v>
                </c:pt>
                <c:pt idx="1514">
                  <c:v>2022-01-11 0:00</c:v>
                </c:pt>
                <c:pt idx="1515">
                  <c:v>2022-01-12 0:00</c:v>
                </c:pt>
                <c:pt idx="1516">
                  <c:v>2022-01-13 0:00</c:v>
                </c:pt>
                <c:pt idx="1517">
                  <c:v>2022-01-14 0:00</c:v>
                </c:pt>
                <c:pt idx="1518">
                  <c:v>2022-01-15 0:00</c:v>
                </c:pt>
                <c:pt idx="1519">
                  <c:v>2022-01-16 0:00</c:v>
                </c:pt>
                <c:pt idx="1520">
                  <c:v>2022-01-17 0:00</c:v>
                </c:pt>
                <c:pt idx="1521">
                  <c:v>2022-01-18 0:00</c:v>
                </c:pt>
                <c:pt idx="1522">
                  <c:v>2022-01-19 0:00</c:v>
                </c:pt>
                <c:pt idx="1523">
                  <c:v>2022-01-20 0:00</c:v>
                </c:pt>
                <c:pt idx="1524">
                  <c:v>2022-01-21 0:00</c:v>
                </c:pt>
                <c:pt idx="1525">
                  <c:v>2022-01-22 0:00</c:v>
                </c:pt>
                <c:pt idx="1526">
                  <c:v>2022-01-23 0:00</c:v>
                </c:pt>
                <c:pt idx="1527">
                  <c:v>2022-01-24 0:00</c:v>
                </c:pt>
                <c:pt idx="1528">
                  <c:v>2022-01-25 0:00</c:v>
                </c:pt>
                <c:pt idx="1529">
                  <c:v>2022-01-26 0:00</c:v>
                </c:pt>
                <c:pt idx="1530">
                  <c:v>2022-01-27 0:00</c:v>
                </c:pt>
                <c:pt idx="1531">
                  <c:v>2022-01-28 0:00</c:v>
                </c:pt>
                <c:pt idx="1532">
                  <c:v>2022-01-29 0:00</c:v>
                </c:pt>
                <c:pt idx="1533">
                  <c:v>2022-01-30 0:00</c:v>
                </c:pt>
                <c:pt idx="1534">
                  <c:v>2022-01-31 0:00</c:v>
                </c:pt>
                <c:pt idx="1535">
                  <c:v>2022-02-01 0:00</c:v>
                </c:pt>
                <c:pt idx="1536">
                  <c:v>2022-02-02 0:00</c:v>
                </c:pt>
                <c:pt idx="1537">
                  <c:v>2022-02-03 0:00</c:v>
                </c:pt>
                <c:pt idx="1538">
                  <c:v>2022-02-04 0:00</c:v>
                </c:pt>
                <c:pt idx="1539">
                  <c:v>2022-02-05 0:00</c:v>
                </c:pt>
                <c:pt idx="1540">
                  <c:v>2022-02-06 0:00</c:v>
                </c:pt>
                <c:pt idx="1541">
                  <c:v>2022-02-07 0:00</c:v>
                </c:pt>
                <c:pt idx="1542">
                  <c:v>2022-02-08 0:00</c:v>
                </c:pt>
                <c:pt idx="1543">
                  <c:v>2022-02-09 0:00</c:v>
                </c:pt>
                <c:pt idx="1544">
                  <c:v>2022-02-10 0:00</c:v>
                </c:pt>
                <c:pt idx="1545">
                  <c:v>2022-02-11 0:00</c:v>
                </c:pt>
                <c:pt idx="1546">
                  <c:v>2022-02-12 0:00</c:v>
                </c:pt>
                <c:pt idx="1547">
                  <c:v>2022-02-13 0:00</c:v>
                </c:pt>
                <c:pt idx="1548">
                  <c:v>2022-02-14 0:00</c:v>
                </c:pt>
                <c:pt idx="1549">
                  <c:v>2022-02-15 0:00</c:v>
                </c:pt>
                <c:pt idx="1550">
                  <c:v>2022-02-16 0:00</c:v>
                </c:pt>
                <c:pt idx="1551">
                  <c:v>2022-02-17 0:00</c:v>
                </c:pt>
                <c:pt idx="1552">
                  <c:v>2022-02-18 0:00</c:v>
                </c:pt>
                <c:pt idx="1553">
                  <c:v>2022-02-19 0:00</c:v>
                </c:pt>
                <c:pt idx="1554">
                  <c:v>2022-02-20 0:00</c:v>
                </c:pt>
                <c:pt idx="1555">
                  <c:v>2022-02-21 0:00</c:v>
                </c:pt>
                <c:pt idx="1556">
                  <c:v>2022-02-22 0:00</c:v>
                </c:pt>
                <c:pt idx="1557">
                  <c:v>2022-02-23 0:00</c:v>
                </c:pt>
                <c:pt idx="1558">
                  <c:v>2022-02-24 0:00</c:v>
                </c:pt>
                <c:pt idx="1559">
                  <c:v>2022-02-25 0:00</c:v>
                </c:pt>
                <c:pt idx="1560">
                  <c:v>2022-02-26 0:00</c:v>
                </c:pt>
                <c:pt idx="1561">
                  <c:v>2022-02-27 0:00</c:v>
                </c:pt>
                <c:pt idx="1562">
                  <c:v>2022-02-28 0:00</c:v>
                </c:pt>
                <c:pt idx="1563">
                  <c:v>2022-03-01 0:00</c:v>
                </c:pt>
                <c:pt idx="1564">
                  <c:v>2022-03-02 0:00</c:v>
                </c:pt>
                <c:pt idx="1565">
                  <c:v>2022-03-03 0:00</c:v>
                </c:pt>
                <c:pt idx="1566">
                  <c:v>2022-03-04 0:00</c:v>
                </c:pt>
                <c:pt idx="1567">
                  <c:v>2022-03-05 0:00</c:v>
                </c:pt>
                <c:pt idx="1568">
                  <c:v>2022-03-06 0:00</c:v>
                </c:pt>
                <c:pt idx="1569">
                  <c:v>2022-03-07 0:00</c:v>
                </c:pt>
                <c:pt idx="1570">
                  <c:v>2022-03-08 0:00</c:v>
                </c:pt>
                <c:pt idx="1571">
                  <c:v>2022-03-09 0:00</c:v>
                </c:pt>
                <c:pt idx="1572">
                  <c:v>2022-03-10 0:00</c:v>
                </c:pt>
                <c:pt idx="1573">
                  <c:v>2022-03-11 0:00</c:v>
                </c:pt>
                <c:pt idx="1574">
                  <c:v>2022-03-12 0:00</c:v>
                </c:pt>
                <c:pt idx="1575">
                  <c:v>2022-03-13 0:00</c:v>
                </c:pt>
                <c:pt idx="1576">
                  <c:v>2022-03-14 0:00</c:v>
                </c:pt>
                <c:pt idx="1577">
                  <c:v>2022-03-15 0:00</c:v>
                </c:pt>
                <c:pt idx="1578">
                  <c:v>2022-03-16 0:00</c:v>
                </c:pt>
                <c:pt idx="1579">
                  <c:v>2022-03-17 0:00</c:v>
                </c:pt>
                <c:pt idx="1580">
                  <c:v>2022-03-18 0:00</c:v>
                </c:pt>
                <c:pt idx="1581">
                  <c:v>2022-03-19 0:00</c:v>
                </c:pt>
                <c:pt idx="1582">
                  <c:v>2022-03-20 0:00</c:v>
                </c:pt>
                <c:pt idx="1583">
                  <c:v>2022-03-21 0:00</c:v>
                </c:pt>
                <c:pt idx="1584">
                  <c:v>2022-03-22 0:00</c:v>
                </c:pt>
                <c:pt idx="1585">
                  <c:v>2022-03-23 0:00</c:v>
                </c:pt>
                <c:pt idx="1586">
                  <c:v>2022-03-24 0:00</c:v>
                </c:pt>
                <c:pt idx="1587">
                  <c:v>2022-03-25 0:00</c:v>
                </c:pt>
                <c:pt idx="1588">
                  <c:v>2022-03-26 0:00</c:v>
                </c:pt>
                <c:pt idx="1589">
                  <c:v>2022-03-27 0:00</c:v>
                </c:pt>
                <c:pt idx="1590">
                  <c:v>2022-03-28 0:00</c:v>
                </c:pt>
                <c:pt idx="1591">
                  <c:v>2022-03-29 0:00</c:v>
                </c:pt>
                <c:pt idx="1592">
                  <c:v>2022-03-30 0:00</c:v>
                </c:pt>
                <c:pt idx="1593">
                  <c:v>2022-03-31 0:00</c:v>
                </c:pt>
                <c:pt idx="1594">
                  <c:v>2022-04-01 0:00</c:v>
                </c:pt>
                <c:pt idx="1595">
                  <c:v>2022-04-02 0:00</c:v>
                </c:pt>
                <c:pt idx="1596">
                  <c:v>2022-04-03 0:00</c:v>
                </c:pt>
                <c:pt idx="1597">
                  <c:v>2022-04-04 0:00</c:v>
                </c:pt>
                <c:pt idx="1598">
                  <c:v>2022-04-05 0:00</c:v>
                </c:pt>
                <c:pt idx="1599">
                  <c:v>2022-04-06 0:00</c:v>
                </c:pt>
                <c:pt idx="1600">
                  <c:v>2022-04-07 0:00</c:v>
                </c:pt>
                <c:pt idx="1601">
                  <c:v>2022-04-08 0:00</c:v>
                </c:pt>
                <c:pt idx="1602">
                  <c:v>2022-04-09 0:00</c:v>
                </c:pt>
                <c:pt idx="1603">
                  <c:v>2022-04-10 0:00</c:v>
                </c:pt>
                <c:pt idx="1604">
                  <c:v>2022-04-11 0:00</c:v>
                </c:pt>
                <c:pt idx="1605">
                  <c:v>2022-04-12 0:00</c:v>
                </c:pt>
                <c:pt idx="1606">
                  <c:v>2022-04-13 0:00</c:v>
                </c:pt>
                <c:pt idx="1607">
                  <c:v>2022-04-14 0:00</c:v>
                </c:pt>
                <c:pt idx="1608">
                  <c:v>2022-04-15 0:00</c:v>
                </c:pt>
                <c:pt idx="1609">
                  <c:v>2022-04-16 0:00</c:v>
                </c:pt>
                <c:pt idx="1610">
                  <c:v>2022-04-17 0:00</c:v>
                </c:pt>
                <c:pt idx="1611">
                  <c:v>2022-04-18 0:00</c:v>
                </c:pt>
                <c:pt idx="1612">
                  <c:v>2022-04-19 0:00</c:v>
                </c:pt>
                <c:pt idx="1613">
                  <c:v>2022-04-20 0:00</c:v>
                </c:pt>
                <c:pt idx="1614">
                  <c:v>2022-04-21 0:00</c:v>
                </c:pt>
                <c:pt idx="1615">
                  <c:v>2022-04-22 0:00</c:v>
                </c:pt>
                <c:pt idx="1616">
                  <c:v>2022-04-23 0:00</c:v>
                </c:pt>
                <c:pt idx="1617">
                  <c:v>2022-04-24 0:00</c:v>
                </c:pt>
                <c:pt idx="1618">
                  <c:v>2022-04-25 0:00</c:v>
                </c:pt>
                <c:pt idx="1619">
                  <c:v>2022-04-26 0:00</c:v>
                </c:pt>
                <c:pt idx="1620">
                  <c:v>2022-04-27 0:00</c:v>
                </c:pt>
                <c:pt idx="1621">
                  <c:v>2022-04-28 0:00</c:v>
                </c:pt>
                <c:pt idx="1622">
                  <c:v>2022-04-29 0:00</c:v>
                </c:pt>
                <c:pt idx="1623">
                  <c:v>2022-04-30 0:00</c:v>
                </c:pt>
                <c:pt idx="1624">
                  <c:v>2022-05-01 0:00</c:v>
                </c:pt>
                <c:pt idx="1625">
                  <c:v>2022-05-02 0:00</c:v>
                </c:pt>
                <c:pt idx="1626">
                  <c:v>2022-05-03 0:00</c:v>
                </c:pt>
                <c:pt idx="1627">
                  <c:v>2022-05-04 0:00</c:v>
                </c:pt>
                <c:pt idx="1628">
                  <c:v>2022-05-05 0:00</c:v>
                </c:pt>
                <c:pt idx="1629">
                  <c:v>2022-05-06 0:00</c:v>
                </c:pt>
                <c:pt idx="1630">
                  <c:v>2022-05-07 0:00</c:v>
                </c:pt>
                <c:pt idx="1631">
                  <c:v>2022-05-08 0:00</c:v>
                </c:pt>
                <c:pt idx="1632">
                  <c:v>2022-05-09 0:00</c:v>
                </c:pt>
                <c:pt idx="1633">
                  <c:v>2022-05-10 0:00</c:v>
                </c:pt>
                <c:pt idx="1634">
                  <c:v>2022-05-11 0:00</c:v>
                </c:pt>
                <c:pt idx="1635">
                  <c:v>2022-05-12 0:00</c:v>
                </c:pt>
                <c:pt idx="1636">
                  <c:v>2022-05-13 0:00</c:v>
                </c:pt>
                <c:pt idx="1637">
                  <c:v>2022-05-14 0:00</c:v>
                </c:pt>
                <c:pt idx="1638">
                  <c:v>2022-05-15 0:00</c:v>
                </c:pt>
                <c:pt idx="1639">
                  <c:v>2022-05-16 0:00</c:v>
                </c:pt>
                <c:pt idx="1640">
                  <c:v>2022-05-17 0:00</c:v>
                </c:pt>
                <c:pt idx="1641">
                  <c:v>2022-05-18 0:00</c:v>
                </c:pt>
                <c:pt idx="1642">
                  <c:v>2022-05-19 0:00</c:v>
                </c:pt>
                <c:pt idx="1643">
                  <c:v>2022-05-20 0:00</c:v>
                </c:pt>
                <c:pt idx="1644">
                  <c:v>2022-05-21 0:00</c:v>
                </c:pt>
                <c:pt idx="1645">
                  <c:v>2022-05-22 0:00</c:v>
                </c:pt>
                <c:pt idx="1646">
                  <c:v>2022-05-23 0:00</c:v>
                </c:pt>
                <c:pt idx="1647">
                  <c:v>2022-05-24 0:00</c:v>
                </c:pt>
                <c:pt idx="1648">
                  <c:v>2022-05-25 0:00</c:v>
                </c:pt>
                <c:pt idx="1649">
                  <c:v>2022-05-26 0:00</c:v>
                </c:pt>
                <c:pt idx="1650">
                  <c:v>2022-05-27 0:00</c:v>
                </c:pt>
                <c:pt idx="1651">
                  <c:v>2022-05-28 0:00</c:v>
                </c:pt>
                <c:pt idx="1652">
                  <c:v>2022-05-29 0:00</c:v>
                </c:pt>
                <c:pt idx="1653">
                  <c:v>2022-05-30 0:00</c:v>
                </c:pt>
                <c:pt idx="1654">
                  <c:v>2022-05-31 0:00</c:v>
                </c:pt>
                <c:pt idx="1655">
                  <c:v>2022-06-01 0:00</c:v>
                </c:pt>
                <c:pt idx="1656">
                  <c:v>2022-06-02 0:00</c:v>
                </c:pt>
                <c:pt idx="1657">
                  <c:v>2022-06-03 0:00</c:v>
                </c:pt>
                <c:pt idx="1658">
                  <c:v>2022-06-04 0:00</c:v>
                </c:pt>
                <c:pt idx="1659">
                  <c:v>2022-06-05 0:00</c:v>
                </c:pt>
                <c:pt idx="1660">
                  <c:v>2022-06-06 0:00</c:v>
                </c:pt>
                <c:pt idx="1661">
                  <c:v>2022-06-07 0:00</c:v>
                </c:pt>
                <c:pt idx="1662">
                  <c:v>2022-06-08 0:00</c:v>
                </c:pt>
                <c:pt idx="1663">
                  <c:v>2022-06-09 0:00</c:v>
                </c:pt>
                <c:pt idx="1664">
                  <c:v>2022-06-10 0:00</c:v>
                </c:pt>
                <c:pt idx="1665">
                  <c:v>2022-06-11 0:00</c:v>
                </c:pt>
                <c:pt idx="1666">
                  <c:v>2022-06-12 0:00</c:v>
                </c:pt>
                <c:pt idx="1667">
                  <c:v>2022-06-13 0:00</c:v>
                </c:pt>
                <c:pt idx="1668">
                  <c:v>2022-06-14 0:00</c:v>
                </c:pt>
                <c:pt idx="1669">
                  <c:v>2022-06-15 0:00</c:v>
                </c:pt>
                <c:pt idx="1670">
                  <c:v>2022-06-16 0:00</c:v>
                </c:pt>
                <c:pt idx="1671">
                  <c:v>2022-06-17 0:00</c:v>
                </c:pt>
                <c:pt idx="1672">
                  <c:v>2022-06-18 0:00</c:v>
                </c:pt>
                <c:pt idx="1673">
                  <c:v>2022-06-19 0:00</c:v>
                </c:pt>
                <c:pt idx="1674">
                  <c:v>2022-06-20 0:00</c:v>
                </c:pt>
                <c:pt idx="1675">
                  <c:v>2022-06-21 0:00</c:v>
                </c:pt>
                <c:pt idx="1676">
                  <c:v>2022-06-22 0:00</c:v>
                </c:pt>
                <c:pt idx="1677">
                  <c:v>2022-06-23 0:00</c:v>
                </c:pt>
                <c:pt idx="1678">
                  <c:v>2022-06-24 0:00</c:v>
                </c:pt>
                <c:pt idx="1679">
                  <c:v>2022-06-25 0:00</c:v>
                </c:pt>
                <c:pt idx="1680">
                  <c:v>2022-06-26 0:00</c:v>
                </c:pt>
                <c:pt idx="1681">
                  <c:v>2022-06-27 0:00</c:v>
                </c:pt>
                <c:pt idx="1682">
                  <c:v>2022-06-28 0:00</c:v>
                </c:pt>
                <c:pt idx="1683">
                  <c:v>2022-06-29 0:00</c:v>
                </c:pt>
                <c:pt idx="1684">
                  <c:v>2022-06-30 0:00</c:v>
                </c:pt>
                <c:pt idx="1685">
                  <c:v>2022-07-01 0:00</c:v>
                </c:pt>
                <c:pt idx="1686">
                  <c:v>2022-07-02 0:00</c:v>
                </c:pt>
                <c:pt idx="1687">
                  <c:v>2022-07-03 0:00</c:v>
                </c:pt>
                <c:pt idx="1688">
                  <c:v>2022-07-04 0:00</c:v>
                </c:pt>
                <c:pt idx="1689">
                  <c:v>2022-07-05 0:00</c:v>
                </c:pt>
                <c:pt idx="1690">
                  <c:v>2022-07-06 0:00</c:v>
                </c:pt>
                <c:pt idx="1691">
                  <c:v>2022-07-07 0:00</c:v>
                </c:pt>
                <c:pt idx="1692">
                  <c:v>2022-07-08 0:00</c:v>
                </c:pt>
                <c:pt idx="1693">
                  <c:v>2022-07-09 0:00</c:v>
                </c:pt>
                <c:pt idx="1694">
                  <c:v>2022-07-10 0:00</c:v>
                </c:pt>
                <c:pt idx="1695">
                  <c:v>2022-07-11 0:00</c:v>
                </c:pt>
                <c:pt idx="1696">
                  <c:v>2022-07-12 0:00</c:v>
                </c:pt>
                <c:pt idx="1697">
                  <c:v>2022-07-13 0:00</c:v>
                </c:pt>
                <c:pt idx="1698">
                  <c:v>2022-07-14 0:00</c:v>
                </c:pt>
                <c:pt idx="1699">
                  <c:v>2022-07-15 0:00</c:v>
                </c:pt>
                <c:pt idx="1700">
                  <c:v>2022-07-16 0:00</c:v>
                </c:pt>
                <c:pt idx="1701">
                  <c:v>2022-07-17 0:00</c:v>
                </c:pt>
                <c:pt idx="1702">
                  <c:v>2022-07-18 0:00</c:v>
                </c:pt>
                <c:pt idx="1703">
                  <c:v>2022-07-19 0:00</c:v>
                </c:pt>
                <c:pt idx="1704">
                  <c:v>2022-07-20 0:00</c:v>
                </c:pt>
                <c:pt idx="1705">
                  <c:v>2022-07-21 0:00</c:v>
                </c:pt>
                <c:pt idx="1706">
                  <c:v>2022-07-22 0:00</c:v>
                </c:pt>
                <c:pt idx="1707">
                  <c:v>2022-07-23 0:00</c:v>
                </c:pt>
                <c:pt idx="1708">
                  <c:v>2022-07-24 0:00</c:v>
                </c:pt>
                <c:pt idx="1709">
                  <c:v>2022-07-25 0:00</c:v>
                </c:pt>
                <c:pt idx="1710">
                  <c:v>2022-07-26 0:00</c:v>
                </c:pt>
                <c:pt idx="1711">
                  <c:v>2022-07-27 0:00</c:v>
                </c:pt>
                <c:pt idx="1712">
                  <c:v>2022-07-28 0:00</c:v>
                </c:pt>
                <c:pt idx="1713">
                  <c:v>2022-07-29 0:00</c:v>
                </c:pt>
                <c:pt idx="1714">
                  <c:v>2022-07-30 0:00</c:v>
                </c:pt>
                <c:pt idx="1715">
                  <c:v>2022-07-31 0:00</c:v>
                </c:pt>
                <c:pt idx="1716">
                  <c:v>2022-08-01 0:00</c:v>
                </c:pt>
                <c:pt idx="1717">
                  <c:v>2022-08-02 0:00</c:v>
                </c:pt>
                <c:pt idx="1718">
                  <c:v>2022-08-03 0:00</c:v>
                </c:pt>
                <c:pt idx="1719">
                  <c:v>2022-08-04 0:00</c:v>
                </c:pt>
                <c:pt idx="1720">
                  <c:v>2022-08-05 0:00</c:v>
                </c:pt>
                <c:pt idx="1721">
                  <c:v>2022-08-06 0:00</c:v>
                </c:pt>
                <c:pt idx="1722">
                  <c:v>2022-08-07 0:00</c:v>
                </c:pt>
                <c:pt idx="1723">
                  <c:v>2022-08-08 0:00</c:v>
                </c:pt>
                <c:pt idx="1724">
                  <c:v>2022-08-09 0:00</c:v>
                </c:pt>
                <c:pt idx="1725">
                  <c:v>2022-08-10 0:00</c:v>
                </c:pt>
                <c:pt idx="1726">
                  <c:v>2022-08-11 0:00</c:v>
                </c:pt>
                <c:pt idx="1727">
                  <c:v>2022-08-12 0:00</c:v>
                </c:pt>
                <c:pt idx="1728">
                  <c:v>2022-08-13 0:00</c:v>
                </c:pt>
                <c:pt idx="1729">
                  <c:v>2022-08-14 0:00</c:v>
                </c:pt>
                <c:pt idx="1730">
                  <c:v>2022-08-15 0:00</c:v>
                </c:pt>
                <c:pt idx="1731">
                  <c:v>2022-08-16 0:00</c:v>
                </c:pt>
                <c:pt idx="1732">
                  <c:v>2022-08-17 0:00</c:v>
                </c:pt>
                <c:pt idx="1733">
                  <c:v>2022-08-18 0:00</c:v>
                </c:pt>
                <c:pt idx="1734">
                  <c:v>2022-08-19 0:00</c:v>
                </c:pt>
                <c:pt idx="1735">
                  <c:v>2022-08-20 0:00</c:v>
                </c:pt>
                <c:pt idx="1736">
                  <c:v>2022-08-21 0:00</c:v>
                </c:pt>
                <c:pt idx="1737">
                  <c:v>2022-08-22 0:00</c:v>
                </c:pt>
                <c:pt idx="1738">
                  <c:v>2022-08-23 0:00</c:v>
                </c:pt>
                <c:pt idx="1739">
                  <c:v>2022-08-24 0:00</c:v>
                </c:pt>
                <c:pt idx="1740">
                  <c:v>2022-08-25 0:00</c:v>
                </c:pt>
                <c:pt idx="1741">
                  <c:v>2022-08-26 0:00</c:v>
                </c:pt>
                <c:pt idx="1742">
                  <c:v>2022-08-27 0:00</c:v>
                </c:pt>
                <c:pt idx="1743">
                  <c:v>2022-08-28 0:00</c:v>
                </c:pt>
                <c:pt idx="1744">
                  <c:v>2022-08-29 0:00</c:v>
                </c:pt>
                <c:pt idx="1745">
                  <c:v>2022-08-30 0:00</c:v>
                </c:pt>
                <c:pt idx="1746">
                  <c:v>2022-08-31 0:00</c:v>
                </c:pt>
                <c:pt idx="1747">
                  <c:v>2022-09-01 0:00</c:v>
                </c:pt>
                <c:pt idx="1748">
                  <c:v>2022-09-02 0:00</c:v>
                </c:pt>
                <c:pt idx="1749">
                  <c:v>2022-09-03 0:00</c:v>
                </c:pt>
                <c:pt idx="1750">
                  <c:v>2022-09-04 0:00</c:v>
                </c:pt>
                <c:pt idx="1751">
                  <c:v>2022-09-05 0:00</c:v>
                </c:pt>
                <c:pt idx="1752">
                  <c:v>2022-09-06 0:00</c:v>
                </c:pt>
                <c:pt idx="1753">
                  <c:v>2022-09-07 0:00</c:v>
                </c:pt>
                <c:pt idx="1754">
                  <c:v>2022-09-08 0:00</c:v>
                </c:pt>
                <c:pt idx="1755">
                  <c:v>2022-09-09 0:00</c:v>
                </c:pt>
                <c:pt idx="1756">
                  <c:v>2022-09-10 0:00</c:v>
                </c:pt>
                <c:pt idx="1757">
                  <c:v>2022-09-11 0:00</c:v>
                </c:pt>
                <c:pt idx="1758">
                  <c:v>2022-09-12 0:00</c:v>
                </c:pt>
                <c:pt idx="1759">
                  <c:v>2022-09-13 0:00</c:v>
                </c:pt>
                <c:pt idx="1760">
                  <c:v>2022-09-14 0:00</c:v>
                </c:pt>
                <c:pt idx="1761">
                  <c:v>2022-09-15 0:00</c:v>
                </c:pt>
                <c:pt idx="1762">
                  <c:v>2022-09-16 0:00</c:v>
                </c:pt>
                <c:pt idx="1763">
                  <c:v>2022-09-17 0:00</c:v>
                </c:pt>
                <c:pt idx="1764">
                  <c:v>2022-09-18 0:00</c:v>
                </c:pt>
                <c:pt idx="1765">
                  <c:v>2022-09-19 0:00</c:v>
                </c:pt>
                <c:pt idx="1766">
                  <c:v>2022-09-20 0:00</c:v>
                </c:pt>
                <c:pt idx="1767">
                  <c:v>2022-09-21 0:00</c:v>
                </c:pt>
                <c:pt idx="1768">
                  <c:v>2022-09-22 0:00</c:v>
                </c:pt>
                <c:pt idx="1769">
                  <c:v>2022-09-23 0:00</c:v>
                </c:pt>
                <c:pt idx="1770">
                  <c:v>2022-09-24 0:00</c:v>
                </c:pt>
                <c:pt idx="1771">
                  <c:v>2022-09-25 0:00</c:v>
                </c:pt>
                <c:pt idx="1772">
                  <c:v>2022-09-26 0:00</c:v>
                </c:pt>
                <c:pt idx="1773">
                  <c:v>2022-09-27 0:00</c:v>
                </c:pt>
                <c:pt idx="1774">
                  <c:v>2022-09-28 0:00</c:v>
                </c:pt>
                <c:pt idx="1775">
                  <c:v>2022-09-29 0:00</c:v>
                </c:pt>
                <c:pt idx="1776">
                  <c:v>2022-09-30 0:00</c:v>
                </c:pt>
                <c:pt idx="1777">
                  <c:v>2022-10-01 0:00</c:v>
                </c:pt>
                <c:pt idx="1778">
                  <c:v>2022-10-02 0:00</c:v>
                </c:pt>
                <c:pt idx="1779">
                  <c:v>2022-10-03 0:00</c:v>
                </c:pt>
                <c:pt idx="1780">
                  <c:v>2022-10-04 0:00</c:v>
                </c:pt>
                <c:pt idx="1781">
                  <c:v>2022-10-05 0:00</c:v>
                </c:pt>
                <c:pt idx="1782">
                  <c:v>2022-10-06 0:00</c:v>
                </c:pt>
                <c:pt idx="1783">
                  <c:v>2022-10-07 0:00</c:v>
                </c:pt>
                <c:pt idx="1784">
                  <c:v>2022-10-08 0:00</c:v>
                </c:pt>
                <c:pt idx="1785">
                  <c:v>2022-10-09 0:00</c:v>
                </c:pt>
                <c:pt idx="1786">
                  <c:v>2022-10-10 0:00</c:v>
                </c:pt>
                <c:pt idx="1787">
                  <c:v>2022-10-11 0:00</c:v>
                </c:pt>
                <c:pt idx="1788">
                  <c:v>2022-10-12 0:00</c:v>
                </c:pt>
                <c:pt idx="1789">
                  <c:v>2022-10-13 0:00</c:v>
                </c:pt>
                <c:pt idx="1790">
                  <c:v>2022-10-14 0:00</c:v>
                </c:pt>
                <c:pt idx="1791">
                  <c:v>2022-10-15 0:00</c:v>
                </c:pt>
                <c:pt idx="1792">
                  <c:v>2022-10-16 0:00</c:v>
                </c:pt>
                <c:pt idx="1793">
                  <c:v>2022-10-17 0:00</c:v>
                </c:pt>
                <c:pt idx="1794">
                  <c:v>2022-10-18 0:00</c:v>
                </c:pt>
                <c:pt idx="1795">
                  <c:v>2022-10-19 0:00</c:v>
                </c:pt>
                <c:pt idx="1796">
                  <c:v>2022-10-20 0:00</c:v>
                </c:pt>
                <c:pt idx="1797">
                  <c:v>2022-10-21 0:00</c:v>
                </c:pt>
                <c:pt idx="1798">
                  <c:v>2022-10-22 0:00</c:v>
                </c:pt>
                <c:pt idx="1799">
                  <c:v>2022-10-23 0:00</c:v>
                </c:pt>
                <c:pt idx="1800">
                  <c:v>2022-10-24 0:00</c:v>
                </c:pt>
                <c:pt idx="1801">
                  <c:v>2022-10-25 0:00</c:v>
                </c:pt>
                <c:pt idx="1802">
                  <c:v>2022-10-26 0:00</c:v>
                </c:pt>
                <c:pt idx="1803">
                  <c:v>2022-10-27 0:00</c:v>
                </c:pt>
                <c:pt idx="1804">
                  <c:v>2022-10-28 0:00</c:v>
                </c:pt>
                <c:pt idx="1805">
                  <c:v>2022-10-29 0:00</c:v>
                </c:pt>
                <c:pt idx="1806">
                  <c:v>2022-10-30 0:00</c:v>
                </c:pt>
                <c:pt idx="1807">
                  <c:v>2022-10-31 0:00</c:v>
                </c:pt>
                <c:pt idx="1808">
                  <c:v>2022-11-01 0:00</c:v>
                </c:pt>
                <c:pt idx="1809">
                  <c:v>2022-11-02 0:00</c:v>
                </c:pt>
                <c:pt idx="1810">
                  <c:v>2022-11-03 0:00</c:v>
                </c:pt>
                <c:pt idx="1811">
                  <c:v>2022-11-04 0:00</c:v>
                </c:pt>
                <c:pt idx="1812">
                  <c:v>2022-11-05 0:00</c:v>
                </c:pt>
                <c:pt idx="1813">
                  <c:v>2022-11-06 0:00</c:v>
                </c:pt>
                <c:pt idx="1814">
                  <c:v>2022-11-07 0:00</c:v>
                </c:pt>
                <c:pt idx="1815">
                  <c:v>2022-11-08 0:00</c:v>
                </c:pt>
                <c:pt idx="1816">
                  <c:v>2022-11-09 0:00</c:v>
                </c:pt>
                <c:pt idx="1817">
                  <c:v>2022-11-10 0:00</c:v>
                </c:pt>
                <c:pt idx="1818">
                  <c:v>2022-11-11 0:00</c:v>
                </c:pt>
                <c:pt idx="1819">
                  <c:v>2022-11-12 0:00</c:v>
                </c:pt>
                <c:pt idx="1820">
                  <c:v>2022-11-13 0:00</c:v>
                </c:pt>
                <c:pt idx="1821">
                  <c:v>2022-11-14 0:00</c:v>
                </c:pt>
                <c:pt idx="1822">
                  <c:v>2022-11-15 0:00</c:v>
                </c:pt>
                <c:pt idx="1823">
                  <c:v>2022-11-16 0:00</c:v>
                </c:pt>
                <c:pt idx="1824">
                  <c:v>2022-11-17 0:00</c:v>
                </c:pt>
                <c:pt idx="1825">
                  <c:v>2022-11-18 0:00</c:v>
                </c:pt>
                <c:pt idx="1826">
                  <c:v>2022-11-19 0:00</c:v>
                </c:pt>
                <c:pt idx="1827">
                  <c:v>2022-11-20 0:00</c:v>
                </c:pt>
                <c:pt idx="1828">
                  <c:v>2022-11-21 0:00</c:v>
                </c:pt>
                <c:pt idx="1829">
                  <c:v>2022-11-22 0:00</c:v>
                </c:pt>
                <c:pt idx="1830">
                  <c:v>2022-11-23 0:00</c:v>
                </c:pt>
                <c:pt idx="1831">
                  <c:v>2022-11-24 0:00</c:v>
                </c:pt>
                <c:pt idx="1832">
                  <c:v>2022-11-25 0:00</c:v>
                </c:pt>
                <c:pt idx="1833">
                  <c:v>2022-11-26 0:00</c:v>
                </c:pt>
                <c:pt idx="1834">
                  <c:v>2022-11-27 0:00</c:v>
                </c:pt>
                <c:pt idx="1835">
                  <c:v>2022-11-28 0:00</c:v>
                </c:pt>
                <c:pt idx="1836">
                  <c:v>2022-11-29 0:00</c:v>
                </c:pt>
                <c:pt idx="1837">
                  <c:v>2022-11-30 0:00</c:v>
                </c:pt>
                <c:pt idx="1838">
                  <c:v>2022-12-01 0:00</c:v>
                </c:pt>
                <c:pt idx="1839">
                  <c:v>2022-12-02 0:00</c:v>
                </c:pt>
                <c:pt idx="1840">
                  <c:v>2022-12-03 0:00</c:v>
                </c:pt>
                <c:pt idx="1841">
                  <c:v>2022-12-04 0:00</c:v>
                </c:pt>
                <c:pt idx="1842">
                  <c:v>2022-12-05 0:00</c:v>
                </c:pt>
                <c:pt idx="1843">
                  <c:v>2022-12-06 0:00</c:v>
                </c:pt>
                <c:pt idx="1844">
                  <c:v>2022-12-07 0:00</c:v>
                </c:pt>
                <c:pt idx="1845">
                  <c:v>2022-12-08 0:00</c:v>
                </c:pt>
                <c:pt idx="1846">
                  <c:v>2022-12-09 0:00</c:v>
                </c:pt>
                <c:pt idx="1847">
                  <c:v>2022-12-10 0:00</c:v>
                </c:pt>
                <c:pt idx="1848">
                  <c:v>2022-12-11 0:00</c:v>
                </c:pt>
                <c:pt idx="1849">
                  <c:v>2022-12-12 0:00</c:v>
                </c:pt>
                <c:pt idx="1850">
                  <c:v>2022-12-13 0:00</c:v>
                </c:pt>
                <c:pt idx="1851">
                  <c:v>2022-12-14 0:00</c:v>
                </c:pt>
                <c:pt idx="1852">
                  <c:v>2022-12-15 0:00</c:v>
                </c:pt>
                <c:pt idx="1853">
                  <c:v>2022-12-16 0:00</c:v>
                </c:pt>
                <c:pt idx="1854">
                  <c:v>2022-12-17 0:00</c:v>
                </c:pt>
                <c:pt idx="1855">
                  <c:v>2022-12-18 0:00</c:v>
                </c:pt>
                <c:pt idx="1856">
                  <c:v>2022-12-19 0:00</c:v>
                </c:pt>
                <c:pt idx="1857">
                  <c:v>2022-12-20 0:00</c:v>
                </c:pt>
                <c:pt idx="1858">
                  <c:v>2022-12-21 0:00</c:v>
                </c:pt>
                <c:pt idx="1859">
                  <c:v>2022-12-22 0:00</c:v>
                </c:pt>
                <c:pt idx="1860">
                  <c:v>2022-12-23 0:00</c:v>
                </c:pt>
                <c:pt idx="1861">
                  <c:v>2022-12-24 0:00</c:v>
                </c:pt>
                <c:pt idx="1862">
                  <c:v>2022-12-25 0:00</c:v>
                </c:pt>
                <c:pt idx="1863">
                  <c:v>2022-12-26 0:00</c:v>
                </c:pt>
                <c:pt idx="1864">
                  <c:v>2022-12-27 0:00</c:v>
                </c:pt>
                <c:pt idx="1865">
                  <c:v>2022-12-28 0:00</c:v>
                </c:pt>
                <c:pt idx="1866">
                  <c:v>2022-12-29 0:00</c:v>
                </c:pt>
                <c:pt idx="1867">
                  <c:v>2022-12-30 0:00</c:v>
                </c:pt>
                <c:pt idx="1868">
                  <c:v>2022-12-31 0:00</c:v>
                </c:pt>
                <c:pt idx="1869">
                  <c:v>2023-01-01 0:00</c:v>
                </c:pt>
                <c:pt idx="1870">
                  <c:v>2023-01-02 0:00</c:v>
                </c:pt>
                <c:pt idx="1871">
                  <c:v>2023-01-03 0:00</c:v>
                </c:pt>
                <c:pt idx="1872">
                  <c:v>2023-01-04 0:00</c:v>
                </c:pt>
                <c:pt idx="1873">
                  <c:v>2023-01-05 0:00</c:v>
                </c:pt>
                <c:pt idx="1874">
                  <c:v>2023-01-06 0:00</c:v>
                </c:pt>
                <c:pt idx="1875">
                  <c:v>2023-01-07 0:00</c:v>
                </c:pt>
                <c:pt idx="1876">
                  <c:v>2023-01-08 0:00</c:v>
                </c:pt>
                <c:pt idx="1877">
                  <c:v>2023-01-09 0:00</c:v>
                </c:pt>
                <c:pt idx="1878">
                  <c:v>2023-01-10 0:00</c:v>
                </c:pt>
                <c:pt idx="1879">
                  <c:v>2023-01-11 0:00</c:v>
                </c:pt>
                <c:pt idx="1880">
                  <c:v>2023-01-12 0:00</c:v>
                </c:pt>
                <c:pt idx="1881">
                  <c:v>2023-01-13 0:00</c:v>
                </c:pt>
                <c:pt idx="1882">
                  <c:v>2023-01-14 0:00</c:v>
                </c:pt>
                <c:pt idx="1883">
                  <c:v>2023-01-15 0:00</c:v>
                </c:pt>
                <c:pt idx="1884">
                  <c:v>2023-01-16 0:00</c:v>
                </c:pt>
                <c:pt idx="1885">
                  <c:v>2023-01-17 0:00</c:v>
                </c:pt>
                <c:pt idx="1886">
                  <c:v>2023-01-18 0:00</c:v>
                </c:pt>
                <c:pt idx="1887">
                  <c:v>2023-01-19 0:00</c:v>
                </c:pt>
                <c:pt idx="1888">
                  <c:v>2023-01-20 0:00</c:v>
                </c:pt>
                <c:pt idx="1889">
                  <c:v>2023-01-21 0:00</c:v>
                </c:pt>
                <c:pt idx="1890">
                  <c:v>2023-01-22 0:00</c:v>
                </c:pt>
                <c:pt idx="1891">
                  <c:v>2023-01-23 0:00</c:v>
                </c:pt>
                <c:pt idx="1892">
                  <c:v>2023-01-24 0:00</c:v>
                </c:pt>
                <c:pt idx="1893">
                  <c:v>2023-01-25 0:00</c:v>
                </c:pt>
                <c:pt idx="1894">
                  <c:v>2023-01-26 0:00</c:v>
                </c:pt>
                <c:pt idx="1895">
                  <c:v>2023-01-27 0:00</c:v>
                </c:pt>
                <c:pt idx="1896">
                  <c:v>2023-01-28 0:00</c:v>
                </c:pt>
                <c:pt idx="1897">
                  <c:v>2023-01-29 0:00</c:v>
                </c:pt>
                <c:pt idx="1898">
                  <c:v>2023-01-30 0:00</c:v>
                </c:pt>
                <c:pt idx="1899">
                  <c:v>2023-01-31 0:00</c:v>
                </c:pt>
                <c:pt idx="1900">
                  <c:v>2023-02-01 0:00</c:v>
                </c:pt>
                <c:pt idx="1901">
                  <c:v>2023-02-02 0:00</c:v>
                </c:pt>
                <c:pt idx="1902">
                  <c:v>2023-02-03 0:00</c:v>
                </c:pt>
                <c:pt idx="1903">
                  <c:v>2023-02-04 0:00</c:v>
                </c:pt>
                <c:pt idx="1904">
                  <c:v>2023-02-05 0:00</c:v>
                </c:pt>
                <c:pt idx="1905">
                  <c:v>2023-02-06 0:00</c:v>
                </c:pt>
                <c:pt idx="1906">
                  <c:v>2023-02-07 0:00</c:v>
                </c:pt>
                <c:pt idx="1907">
                  <c:v>2023-02-08 0:00</c:v>
                </c:pt>
                <c:pt idx="1908">
                  <c:v>2023-02-09 0:00</c:v>
                </c:pt>
                <c:pt idx="1909">
                  <c:v>2023-02-10 0:00</c:v>
                </c:pt>
                <c:pt idx="1910">
                  <c:v>2023-02-11 0:00</c:v>
                </c:pt>
                <c:pt idx="1911">
                  <c:v>2023-02-12 0:00</c:v>
                </c:pt>
                <c:pt idx="1912">
                  <c:v>2023-02-13 0:00</c:v>
                </c:pt>
                <c:pt idx="1913">
                  <c:v>2023-02-14 0:00</c:v>
                </c:pt>
                <c:pt idx="1914">
                  <c:v>2023-02-15 0:00</c:v>
                </c:pt>
                <c:pt idx="1915">
                  <c:v>2023-02-16 0:00</c:v>
                </c:pt>
                <c:pt idx="1916">
                  <c:v>2023-02-17 0:00</c:v>
                </c:pt>
                <c:pt idx="1917">
                  <c:v>2023-02-18 0:00</c:v>
                </c:pt>
                <c:pt idx="1918">
                  <c:v>2023-02-19 0:00</c:v>
                </c:pt>
                <c:pt idx="1919">
                  <c:v>2023-02-20 0:00</c:v>
                </c:pt>
                <c:pt idx="1920">
                  <c:v>2023-02-21 0:00</c:v>
                </c:pt>
                <c:pt idx="1921">
                  <c:v>2023-02-22 0:00</c:v>
                </c:pt>
                <c:pt idx="1922">
                  <c:v>2023-02-23 0:00</c:v>
                </c:pt>
                <c:pt idx="1923">
                  <c:v>2023-02-24 0:00</c:v>
                </c:pt>
                <c:pt idx="1924">
                  <c:v>2023-02-25 0:00</c:v>
                </c:pt>
                <c:pt idx="1925">
                  <c:v>2023-02-26 0:00</c:v>
                </c:pt>
                <c:pt idx="1926">
                  <c:v>2023-02-27 0:00</c:v>
                </c:pt>
                <c:pt idx="1927">
                  <c:v>2023-02-28 0:00</c:v>
                </c:pt>
                <c:pt idx="1928">
                  <c:v>2023-03-01 0:00</c:v>
                </c:pt>
                <c:pt idx="1929">
                  <c:v>2023-03-02 0:00</c:v>
                </c:pt>
                <c:pt idx="1930">
                  <c:v>2023-03-03 0:00</c:v>
                </c:pt>
                <c:pt idx="1931">
                  <c:v>2023-03-04 0:00</c:v>
                </c:pt>
                <c:pt idx="1932">
                  <c:v>2023-03-05 0:00</c:v>
                </c:pt>
                <c:pt idx="1933">
                  <c:v>2023-03-06 0:00</c:v>
                </c:pt>
                <c:pt idx="1934">
                  <c:v>2023-03-07 0:00</c:v>
                </c:pt>
                <c:pt idx="1935">
                  <c:v>2023-03-08 0:00</c:v>
                </c:pt>
                <c:pt idx="1936">
                  <c:v>2023-03-09 0:00</c:v>
                </c:pt>
                <c:pt idx="1937">
                  <c:v>2023-03-10 0:00</c:v>
                </c:pt>
                <c:pt idx="1938">
                  <c:v>2023-03-11 0:00</c:v>
                </c:pt>
                <c:pt idx="1939">
                  <c:v>2023-03-12 0:00</c:v>
                </c:pt>
                <c:pt idx="1940">
                  <c:v>2023-03-13 0:00</c:v>
                </c:pt>
                <c:pt idx="1941">
                  <c:v>2023-03-14 0:00</c:v>
                </c:pt>
                <c:pt idx="1942">
                  <c:v>2023-03-15 0:00</c:v>
                </c:pt>
                <c:pt idx="1943">
                  <c:v>2023-03-16 0:00</c:v>
                </c:pt>
                <c:pt idx="1944">
                  <c:v>2023-03-17 0:00</c:v>
                </c:pt>
                <c:pt idx="1945">
                  <c:v>2023-03-18 0:00</c:v>
                </c:pt>
                <c:pt idx="1946">
                  <c:v>2023-03-19 0:00</c:v>
                </c:pt>
                <c:pt idx="1947">
                  <c:v>2023-03-20 0:00</c:v>
                </c:pt>
                <c:pt idx="1948">
                  <c:v>2023-03-21 0:00</c:v>
                </c:pt>
                <c:pt idx="1949">
                  <c:v>2023-03-22 0:00</c:v>
                </c:pt>
                <c:pt idx="1950">
                  <c:v>2023-03-23 0:00</c:v>
                </c:pt>
                <c:pt idx="1951">
                  <c:v>2023-03-24 0:00</c:v>
                </c:pt>
                <c:pt idx="1952">
                  <c:v>2023-03-25 0:00</c:v>
                </c:pt>
                <c:pt idx="1953">
                  <c:v>2023-03-26 0:00</c:v>
                </c:pt>
                <c:pt idx="1954">
                  <c:v>2023-03-27 0:00</c:v>
                </c:pt>
                <c:pt idx="1955">
                  <c:v>2023-03-28 0:00</c:v>
                </c:pt>
                <c:pt idx="1956">
                  <c:v>2023-03-29 0:00</c:v>
                </c:pt>
                <c:pt idx="1957">
                  <c:v>2023-03-30 0:00</c:v>
                </c:pt>
                <c:pt idx="1958">
                  <c:v>2023-03-31 0:00</c:v>
                </c:pt>
                <c:pt idx="1959">
                  <c:v>2023-04-01 0:00</c:v>
                </c:pt>
                <c:pt idx="1960">
                  <c:v>2023-04-02 0:00</c:v>
                </c:pt>
                <c:pt idx="1961">
                  <c:v>2023-04-03 0:00</c:v>
                </c:pt>
                <c:pt idx="1962">
                  <c:v>2023-04-04 0:00</c:v>
                </c:pt>
                <c:pt idx="1963">
                  <c:v>2023-04-05 0:00</c:v>
                </c:pt>
                <c:pt idx="1964">
                  <c:v>2023-04-06 0:00</c:v>
                </c:pt>
                <c:pt idx="1965">
                  <c:v>2023-04-07 0:00</c:v>
                </c:pt>
                <c:pt idx="1966">
                  <c:v>2023-04-08 0:00</c:v>
                </c:pt>
                <c:pt idx="1967">
                  <c:v>2023-04-09 0:00</c:v>
                </c:pt>
                <c:pt idx="1968">
                  <c:v>2023-04-10 0:00</c:v>
                </c:pt>
                <c:pt idx="1969">
                  <c:v>2023-04-11 0:00</c:v>
                </c:pt>
                <c:pt idx="1970">
                  <c:v>2023-04-12 0:00</c:v>
                </c:pt>
                <c:pt idx="1971">
                  <c:v>2023-04-13 0:00</c:v>
                </c:pt>
                <c:pt idx="1972">
                  <c:v>2023-04-14 0:00</c:v>
                </c:pt>
                <c:pt idx="1973">
                  <c:v>2023-04-15 0:00</c:v>
                </c:pt>
                <c:pt idx="1974">
                  <c:v>2023-04-16 0:00</c:v>
                </c:pt>
                <c:pt idx="1975">
                  <c:v>2023-04-17 0:00</c:v>
                </c:pt>
                <c:pt idx="1976">
                  <c:v>2023-04-18 0:00</c:v>
                </c:pt>
                <c:pt idx="1977">
                  <c:v>2023-04-19 0:00</c:v>
                </c:pt>
                <c:pt idx="1978">
                  <c:v>2023-04-20 0:00</c:v>
                </c:pt>
                <c:pt idx="1979">
                  <c:v>2023-04-21 0:00</c:v>
                </c:pt>
                <c:pt idx="1980">
                  <c:v>2023-04-22 0:00</c:v>
                </c:pt>
                <c:pt idx="1981">
                  <c:v>2023-04-23 0:00</c:v>
                </c:pt>
                <c:pt idx="1982">
                  <c:v>2023-04-24 0:00</c:v>
                </c:pt>
                <c:pt idx="1983">
                  <c:v>2023-04-25 0:00</c:v>
                </c:pt>
                <c:pt idx="1984">
                  <c:v>2023-04-26 0:00</c:v>
                </c:pt>
                <c:pt idx="1985">
                  <c:v>2023-04-27 0:00</c:v>
                </c:pt>
                <c:pt idx="1986">
                  <c:v>2023-04-28 0:00</c:v>
                </c:pt>
                <c:pt idx="1987">
                  <c:v>2023-04-29 0:00</c:v>
                </c:pt>
                <c:pt idx="1988">
                  <c:v>2023-04-30 0:00</c:v>
                </c:pt>
                <c:pt idx="1989">
                  <c:v>2023-05-01 0:00</c:v>
                </c:pt>
                <c:pt idx="1990">
                  <c:v>2023-05-02 0:00</c:v>
                </c:pt>
                <c:pt idx="1991">
                  <c:v>2023-05-03 0:00</c:v>
                </c:pt>
                <c:pt idx="1992">
                  <c:v>2023-05-04 0:00</c:v>
                </c:pt>
                <c:pt idx="1993">
                  <c:v>2023-05-05 0:00</c:v>
                </c:pt>
                <c:pt idx="1994">
                  <c:v>2023-05-06 0:00</c:v>
                </c:pt>
                <c:pt idx="1995">
                  <c:v>2023-05-07 0:00</c:v>
                </c:pt>
                <c:pt idx="1996">
                  <c:v>2023-05-08 0:00</c:v>
                </c:pt>
                <c:pt idx="1997">
                  <c:v>2023-05-09 0:00</c:v>
                </c:pt>
                <c:pt idx="1998">
                  <c:v>2023-05-10 0:00</c:v>
                </c:pt>
                <c:pt idx="1999">
                  <c:v>2023-05-11 0:00</c:v>
                </c:pt>
                <c:pt idx="2000">
                  <c:v>2023-05-12 0:00</c:v>
                </c:pt>
                <c:pt idx="2001">
                  <c:v>2023-05-13 0:00</c:v>
                </c:pt>
                <c:pt idx="2002">
                  <c:v>2023-05-14 0:00</c:v>
                </c:pt>
                <c:pt idx="2003">
                  <c:v>2023-05-15 0:00</c:v>
                </c:pt>
                <c:pt idx="2004">
                  <c:v>2023-05-16 0:00</c:v>
                </c:pt>
                <c:pt idx="2005">
                  <c:v>2023-05-17 0:00</c:v>
                </c:pt>
                <c:pt idx="2006">
                  <c:v>2023-05-18 0:00</c:v>
                </c:pt>
                <c:pt idx="2007">
                  <c:v>2023-05-19 0:00</c:v>
                </c:pt>
                <c:pt idx="2008">
                  <c:v>2023-05-20 0:00</c:v>
                </c:pt>
                <c:pt idx="2009">
                  <c:v>2023-05-21 0:00</c:v>
                </c:pt>
                <c:pt idx="2010">
                  <c:v>2023-05-22 0:00</c:v>
                </c:pt>
                <c:pt idx="2011">
                  <c:v>2023-05-23 0:00</c:v>
                </c:pt>
                <c:pt idx="2012">
                  <c:v>2023-05-24 0:00</c:v>
                </c:pt>
                <c:pt idx="2013">
                  <c:v>2023-05-25 0:00</c:v>
                </c:pt>
                <c:pt idx="2014">
                  <c:v>2023-05-26 0:00</c:v>
                </c:pt>
                <c:pt idx="2015">
                  <c:v>2023-05-27 0:00</c:v>
                </c:pt>
                <c:pt idx="2016">
                  <c:v>2023-05-28 0:00</c:v>
                </c:pt>
                <c:pt idx="2017">
                  <c:v>2023-05-29 0:00</c:v>
                </c:pt>
                <c:pt idx="2018">
                  <c:v>2023-05-30 0:00</c:v>
                </c:pt>
                <c:pt idx="2019">
                  <c:v>2023-05-31 0:00</c:v>
                </c:pt>
                <c:pt idx="2020">
                  <c:v>2023-06-01 0:00</c:v>
                </c:pt>
                <c:pt idx="2021">
                  <c:v>2023-06-02 0:00</c:v>
                </c:pt>
                <c:pt idx="2022">
                  <c:v>2023-06-03 0:00</c:v>
                </c:pt>
                <c:pt idx="2023">
                  <c:v>2023-06-04 0:00</c:v>
                </c:pt>
                <c:pt idx="2024">
                  <c:v>2023-06-05 0:00</c:v>
                </c:pt>
                <c:pt idx="2025">
                  <c:v>2023-06-06 0:00</c:v>
                </c:pt>
                <c:pt idx="2026">
                  <c:v>2023-06-07 0:00</c:v>
                </c:pt>
                <c:pt idx="2027">
                  <c:v>2023-06-08 0:00</c:v>
                </c:pt>
                <c:pt idx="2028">
                  <c:v>2023-06-09 0:00</c:v>
                </c:pt>
                <c:pt idx="2029">
                  <c:v>2023-06-10 0:00</c:v>
                </c:pt>
                <c:pt idx="2030">
                  <c:v>2023-06-11 0:00</c:v>
                </c:pt>
                <c:pt idx="2031">
                  <c:v>2023-06-12 0:00</c:v>
                </c:pt>
                <c:pt idx="2032">
                  <c:v>2023-06-13 0:00</c:v>
                </c:pt>
                <c:pt idx="2033">
                  <c:v>2023-06-14 0:00</c:v>
                </c:pt>
                <c:pt idx="2034">
                  <c:v>2023-06-15 0:00</c:v>
                </c:pt>
                <c:pt idx="2035">
                  <c:v>2023-06-16 0:00</c:v>
                </c:pt>
                <c:pt idx="2036">
                  <c:v>2023-06-17 0:00</c:v>
                </c:pt>
                <c:pt idx="2037">
                  <c:v>2023-06-18 0:00</c:v>
                </c:pt>
                <c:pt idx="2038">
                  <c:v>2023-06-19 0:00</c:v>
                </c:pt>
                <c:pt idx="2039">
                  <c:v>2023-06-20 0:00</c:v>
                </c:pt>
                <c:pt idx="2040">
                  <c:v>2023-06-21 0:00</c:v>
                </c:pt>
                <c:pt idx="2041">
                  <c:v>2023-06-22 0:00</c:v>
                </c:pt>
                <c:pt idx="2042">
                  <c:v>2023-06-23 0:00</c:v>
                </c:pt>
                <c:pt idx="2043">
                  <c:v>2023-06-24 0:00</c:v>
                </c:pt>
                <c:pt idx="2044">
                  <c:v>2023-06-25 0:00</c:v>
                </c:pt>
                <c:pt idx="2045">
                  <c:v>2023-06-26 0:00</c:v>
                </c:pt>
                <c:pt idx="2046">
                  <c:v>2023-06-27 0:00</c:v>
                </c:pt>
                <c:pt idx="2047">
                  <c:v>2023-06-28 0:00</c:v>
                </c:pt>
                <c:pt idx="2048">
                  <c:v>2023-06-29 0:00</c:v>
                </c:pt>
                <c:pt idx="2049">
                  <c:v>2023-06-30 0:00</c:v>
                </c:pt>
                <c:pt idx="2050">
                  <c:v>2023-07-01 0:00</c:v>
                </c:pt>
                <c:pt idx="2051">
                  <c:v>2023-07-02 0:00</c:v>
                </c:pt>
                <c:pt idx="2052">
                  <c:v>2023-07-03 0:00</c:v>
                </c:pt>
                <c:pt idx="2053">
                  <c:v>2023-07-04 0:00</c:v>
                </c:pt>
                <c:pt idx="2054">
                  <c:v>2023-07-05 0:00</c:v>
                </c:pt>
                <c:pt idx="2055">
                  <c:v>2023-07-06 0:00</c:v>
                </c:pt>
                <c:pt idx="2056">
                  <c:v>2023-07-07 0:00</c:v>
                </c:pt>
                <c:pt idx="2057">
                  <c:v>2023-07-08 0:00</c:v>
                </c:pt>
                <c:pt idx="2058">
                  <c:v>2023-07-09 0:00</c:v>
                </c:pt>
                <c:pt idx="2059">
                  <c:v>2023-07-10 0:00</c:v>
                </c:pt>
                <c:pt idx="2060">
                  <c:v>2023-07-11 0:00</c:v>
                </c:pt>
                <c:pt idx="2061">
                  <c:v>2023-07-12 0:00</c:v>
                </c:pt>
                <c:pt idx="2062">
                  <c:v>2023-07-13 0:00</c:v>
                </c:pt>
                <c:pt idx="2063">
                  <c:v>2023-07-14 0:00</c:v>
                </c:pt>
                <c:pt idx="2064">
                  <c:v>2023-07-15 0:00</c:v>
                </c:pt>
                <c:pt idx="2065">
                  <c:v>2023-07-16 0:00</c:v>
                </c:pt>
                <c:pt idx="2066">
                  <c:v>2023-07-17 0:00</c:v>
                </c:pt>
                <c:pt idx="2067">
                  <c:v>2023-07-18 0:00</c:v>
                </c:pt>
                <c:pt idx="2068">
                  <c:v>2023-07-19 0:00</c:v>
                </c:pt>
                <c:pt idx="2069">
                  <c:v>2023-07-20 0:00</c:v>
                </c:pt>
                <c:pt idx="2070">
                  <c:v>2023-07-21 0:00</c:v>
                </c:pt>
                <c:pt idx="2071">
                  <c:v>2023-07-22 0:00</c:v>
                </c:pt>
                <c:pt idx="2072">
                  <c:v>2023-07-23 0:00</c:v>
                </c:pt>
                <c:pt idx="2073">
                  <c:v>2023-07-24 0:00</c:v>
                </c:pt>
                <c:pt idx="2074">
                  <c:v>2023-07-25 0:00</c:v>
                </c:pt>
                <c:pt idx="2075">
                  <c:v>2023-07-26 0:00</c:v>
                </c:pt>
                <c:pt idx="2076">
                  <c:v>2023-07-27 0:00</c:v>
                </c:pt>
                <c:pt idx="2077">
                  <c:v>2023-07-28 0:00</c:v>
                </c:pt>
                <c:pt idx="2078">
                  <c:v>2023-07-29 0:00</c:v>
                </c:pt>
                <c:pt idx="2079">
                  <c:v>2023-07-30 0:00</c:v>
                </c:pt>
                <c:pt idx="2080">
                  <c:v>2023-07-31 0:00</c:v>
                </c:pt>
                <c:pt idx="2081">
                  <c:v>2023-08-01 0:00</c:v>
                </c:pt>
                <c:pt idx="2082">
                  <c:v>2023-08-02 0:00</c:v>
                </c:pt>
                <c:pt idx="2083">
                  <c:v>2023-08-03 0:00</c:v>
                </c:pt>
                <c:pt idx="2084">
                  <c:v>2023-08-04 0:00</c:v>
                </c:pt>
                <c:pt idx="2085">
                  <c:v>2023-08-05 0:00</c:v>
                </c:pt>
                <c:pt idx="2086">
                  <c:v>2023-08-06 0:00</c:v>
                </c:pt>
                <c:pt idx="2087">
                  <c:v>2023-08-07 0:00</c:v>
                </c:pt>
                <c:pt idx="2088">
                  <c:v>2023-08-08 0:00</c:v>
                </c:pt>
                <c:pt idx="2089">
                  <c:v>2023-08-09 0:00</c:v>
                </c:pt>
                <c:pt idx="2090">
                  <c:v>2023-08-10 0:00</c:v>
                </c:pt>
                <c:pt idx="2091">
                  <c:v>2023-08-11 0:00</c:v>
                </c:pt>
                <c:pt idx="2092">
                  <c:v>2023-08-12 0:00</c:v>
                </c:pt>
                <c:pt idx="2093">
                  <c:v>2023-08-13 0:00</c:v>
                </c:pt>
                <c:pt idx="2094">
                  <c:v>2023-08-14 0:00</c:v>
                </c:pt>
                <c:pt idx="2095">
                  <c:v>2023-08-15 0:00</c:v>
                </c:pt>
                <c:pt idx="2096">
                  <c:v>2023-08-16 0:00</c:v>
                </c:pt>
                <c:pt idx="2097">
                  <c:v>2023-08-17 0:00</c:v>
                </c:pt>
                <c:pt idx="2098">
                  <c:v>2023-08-18 0:00</c:v>
                </c:pt>
                <c:pt idx="2099">
                  <c:v>2023-08-19 0:00</c:v>
                </c:pt>
                <c:pt idx="2100">
                  <c:v>2023-08-20 0:00</c:v>
                </c:pt>
                <c:pt idx="2101">
                  <c:v>2023-08-21 0:00</c:v>
                </c:pt>
                <c:pt idx="2102">
                  <c:v>2023-08-22 0:00</c:v>
                </c:pt>
                <c:pt idx="2103">
                  <c:v>2023-08-23 0:00</c:v>
                </c:pt>
                <c:pt idx="2104">
                  <c:v>2023-08-24 0:00</c:v>
                </c:pt>
                <c:pt idx="2105">
                  <c:v>2023-08-25 0:00</c:v>
                </c:pt>
                <c:pt idx="2106">
                  <c:v>2023-08-26 0:00</c:v>
                </c:pt>
                <c:pt idx="2107">
                  <c:v>2023-08-27 0:00</c:v>
                </c:pt>
                <c:pt idx="2108">
                  <c:v>2023-08-28 0:00</c:v>
                </c:pt>
                <c:pt idx="2109">
                  <c:v>2023-08-29 0:00</c:v>
                </c:pt>
                <c:pt idx="2110">
                  <c:v>2023-08-30 0:00</c:v>
                </c:pt>
                <c:pt idx="2111">
                  <c:v>2023-08-31 0:00</c:v>
                </c:pt>
                <c:pt idx="2112">
                  <c:v>2023-09-01 0:00</c:v>
                </c:pt>
                <c:pt idx="2113">
                  <c:v>2023-09-02 0:00</c:v>
                </c:pt>
                <c:pt idx="2114">
                  <c:v>2023-09-03 0:00</c:v>
                </c:pt>
                <c:pt idx="2115">
                  <c:v>2023-09-04 0:00</c:v>
                </c:pt>
                <c:pt idx="2116">
                  <c:v>2023-09-05 0:00</c:v>
                </c:pt>
                <c:pt idx="2117">
                  <c:v>2023-09-06 0:00</c:v>
                </c:pt>
                <c:pt idx="2118">
                  <c:v>2023-09-07 0:00</c:v>
                </c:pt>
                <c:pt idx="2119">
                  <c:v>2023-09-08 0:00</c:v>
                </c:pt>
                <c:pt idx="2120">
                  <c:v>2023-09-09 0:00</c:v>
                </c:pt>
                <c:pt idx="2121">
                  <c:v>2023-09-10 0:00</c:v>
                </c:pt>
                <c:pt idx="2122">
                  <c:v>2023-09-11 0:00</c:v>
                </c:pt>
                <c:pt idx="2123">
                  <c:v>2023-09-12 0:00</c:v>
                </c:pt>
                <c:pt idx="2124">
                  <c:v>2023-09-13 0:00</c:v>
                </c:pt>
                <c:pt idx="2125">
                  <c:v>2023-09-14 0:00</c:v>
                </c:pt>
                <c:pt idx="2126">
                  <c:v>2023-09-15 0:00</c:v>
                </c:pt>
                <c:pt idx="2127">
                  <c:v>2023-09-16 0:00</c:v>
                </c:pt>
                <c:pt idx="2128">
                  <c:v>2023-09-17 0:00</c:v>
                </c:pt>
                <c:pt idx="2129">
                  <c:v>2023-09-18 0:00</c:v>
                </c:pt>
                <c:pt idx="2130">
                  <c:v>2023-09-19 0:00</c:v>
                </c:pt>
                <c:pt idx="2131">
                  <c:v>2023-09-20 0:00</c:v>
                </c:pt>
                <c:pt idx="2132">
                  <c:v>2023-09-21 0:00</c:v>
                </c:pt>
                <c:pt idx="2133">
                  <c:v>2023-09-22 0:00</c:v>
                </c:pt>
                <c:pt idx="2134">
                  <c:v>2023-09-23 0:00</c:v>
                </c:pt>
                <c:pt idx="2135">
                  <c:v>2023-09-24 0:00</c:v>
                </c:pt>
                <c:pt idx="2136">
                  <c:v>2023-09-25 0:00</c:v>
                </c:pt>
                <c:pt idx="2137">
                  <c:v>2023-09-26 0:00</c:v>
                </c:pt>
                <c:pt idx="2138">
                  <c:v>2023-09-27 0:00</c:v>
                </c:pt>
                <c:pt idx="2139">
                  <c:v>2023-09-28 0:00</c:v>
                </c:pt>
                <c:pt idx="2140">
                  <c:v>2023-09-29 0:00</c:v>
                </c:pt>
                <c:pt idx="2141">
                  <c:v>2023-09-30 0:00</c:v>
                </c:pt>
                <c:pt idx="2142">
                  <c:v>2023-10-01 0:00</c:v>
                </c:pt>
                <c:pt idx="2143">
                  <c:v>2023-10-02 0:00</c:v>
                </c:pt>
                <c:pt idx="2144">
                  <c:v>2023-10-03 0:00</c:v>
                </c:pt>
                <c:pt idx="2145">
                  <c:v>2023-10-04 0:00</c:v>
                </c:pt>
                <c:pt idx="2146">
                  <c:v>2023-10-05 0:00</c:v>
                </c:pt>
                <c:pt idx="2147">
                  <c:v>2023-10-06 0:00</c:v>
                </c:pt>
                <c:pt idx="2148">
                  <c:v>2023-10-07 0:00</c:v>
                </c:pt>
                <c:pt idx="2149">
                  <c:v>2023-10-08 0:00</c:v>
                </c:pt>
                <c:pt idx="2150">
                  <c:v>2023-10-09 0:00</c:v>
                </c:pt>
                <c:pt idx="2151">
                  <c:v>2023-10-10 0:00</c:v>
                </c:pt>
                <c:pt idx="2152">
                  <c:v>2023-10-11 0:00</c:v>
                </c:pt>
                <c:pt idx="2153">
                  <c:v>2023-10-12 0:00</c:v>
                </c:pt>
                <c:pt idx="2154">
                  <c:v>2023-10-13 0:00</c:v>
                </c:pt>
                <c:pt idx="2155">
                  <c:v>2023-10-14 0:00</c:v>
                </c:pt>
                <c:pt idx="2156">
                  <c:v>2023-10-15 0:00</c:v>
                </c:pt>
                <c:pt idx="2157">
                  <c:v>2023-10-16 0:00</c:v>
                </c:pt>
                <c:pt idx="2158">
                  <c:v>2023-10-17 0:00</c:v>
                </c:pt>
                <c:pt idx="2159">
                  <c:v>2023-10-18 0:00</c:v>
                </c:pt>
                <c:pt idx="2160">
                  <c:v>2023-10-19 0:00</c:v>
                </c:pt>
                <c:pt idx="2161">
                  <c:v>2023-10-20 0:00</c:v>
                </c:pt>
                <c:pt idx="2162">
                  <c:v>2023-10-21 0:00</c:v>
                </c:pt>
                <c:pt idx="2163">
                  <c:v>2023-10-22 0:00</c:v>
                </c:pt>
                <c:pt idx="2164">
                  <c:v>2023-10-23 0:00</c:v>
                </c:pt>
                <c:pt idx="2165">
                  <c:v>2023-10-24 0:00</c:v>
                </c:pt>
                <c:pt idx="2166">
                  <c:v>2023-10-25 0:00</c:v>
                </c:pt>
                <c:pt idx="2167">
                  <c:v>2023-10-26 0:00</c:v>
                </c:pt>
                <c:pt idx="2168">
                  <c:v>2023-10-27 0:00</c:v>
                </c:pt>
                <c:pt idx="2169">
                  <c:v>2023-10-28 0:00</c:v>
                </c:pt>
                <c:pt idx="2170">
                  <c:v>2023-10-29 0:00</c:v>
                </c:pt>
                <c:pt idx="2171">
                  <c:v>2023-10-30 0:00</c:v>
                </c:pt>
                <c:pt idx="2172">
                  <c:v>2023-10-31 0:00</c:v>
                </c:pt>
                <c:pt idx="2173">
                  <c:v>2023-11-01 0:00</c:v>
                </c:pt>
                <c:pt idx="2174">
                  <c:v>2023-11-02 0:00</c:v>
                </c:pt>
                <c:pt idx="2175">
                  <c:v>2023-11-03 0:00</c:v>
                </c:pt>
                <c:pt idx="2176">
                  <c:v>2023-11-04 0:00</c:v>
                </c:pt>
                <c:pt idx="2177">
                  <c:v>2023-11-05 0:00</c:v>
                </c:pt>
                <c:pt idx="2178">
                  <c:v>2023-11-06 0:00</c:v>
                </c:pt>
                <c:pt idx="2179">
                  <c:v>2023-11-07 0:00</c:v>
                </c:pt>
                <c:pt idx="2180">
                  <c:v>2023-11-08 0:00</c:v>
                </c:pt>
                <c:pt idx="2181">
                  <c:v>2023-11-09 0:00</c:v>
                </c:pt>
                <c:pt idx="2182">
                  <c:v>2023-11-10 0:00</c:v>
                </c:pt>
                <c:pt idx="2183">
                  <c:v>2023-11-11 0:00</c:v>
                </c:pt>
                <c:pt idx="2184">
                  <c:v>2023-11-12 0:00</c:v>
                </c:pt>
                <c:pt idx="2185">
                  <c:v>2023-11-13 0:00</c:v>
                </c:pt>
                <c:pt idx="2186">
                  <c:v>2023-11-14 0:00</c:v>
                </c:pt>
                <c:pt idx="2187">
                  <c:v>2023-11-15 0:00</c:v>
                </c:pt>
                <c:pt idx="2188">
                  <c:v>2023-11-16 0:00</c:v>
                </c:pt>
                <c:pt idx="2189">
                  <c:v>2023-11-17 0:00</c:v>
                </c:pt>
                <c:pt idx="2190">
                  <c:v>2023-11-18 0:00</c:v>
                </c:pt>
                <c:pt idx="2191">
                  <c:v>2023-11-19 0:00</c:v>
                </c:pt>
                <c:pt idx="2192">
                  <c:v>2023-11-20 0:00</c:v>
                </c:pt>
                <c:pt idx="2193">
                  <c:v>2023-11-21 0:00</c:v>
                </c:pt>
                <c:pt idx="2194">
                  <c:v>2023-11-22 0:00</c:v>
                </c:pt>
                <c:pt idx="2195">
                  <c:v>2023-11-23 0:00</c:v>
                </c:pt>
                <c:pt idx="2196">
                  <c:v>2023-11-24 0:00</c:v>
                </c:pt>
                <c:pt idx="2197">
                  <c:v>2023-11-25 0:00</c:v>
                </c:pt>
                <c:pt idx="2198">
                  <c:v>2023-11-26 0:00</c:v>
                </c:pt>
                <c:pt idx="2199">
                  <c:v>2023-11-27 0:00</c:v>
                </c:pt>
                <c:pt idx="2200">
                  <c:v>2023-11-28 0:00</c:v>
                </c:pt>
                <c:pt idx="2201">
                  <c:v>2023-11-29 0:00</c:v>
                </c:pt>
                <c:pt idx="2202">
                  <c:v>2023-11-30 0:00</c:v>
                </c:pt>
                <c:pt idx="2203">
                  <c:v>2023-12-01 0:00</c:v>
                </c:pt>
                <c:pt idx="2204">
                  <c:v>2023-12-02 0:00</c:v>
                </c:pt>
                <c:pt idx="2205">
                  <c:v>2023-12-03 0:00</c:v>
                </c:pt>
                <c:pt idx="2206">
                  <c:v>2023-12-04 0:00</c:v>
                </c:pt>
                <c:pt idx="2207">
                  <c:v>2023-12-05 0:00</c:v>
                </c:pt>
                <c:pt idx="2208">
                  <c:v>2023-12-06 0:00</c:v>
                </c:pt>
                <c:pt idx="2209">
                  <c:v>2023-12-07 0:00</c:v>
                </c:pt>
                <c:pt idx="2210">
                  <c:v>2023-12-08 0:00</c:v>
                </c:pt>
                <c:pt idx="2211">
                  <c:v>2023-12-09 0:00</c:v>
                </c:pt>
                <c:pt idx="2212">
                  <c:v>2023-12-10 0:00</c:v>
                </c:pt>
                <c:pt idx="2213">
                  <c:v>2023-12-11 0:00</c:v>
                </c:pt>
                <c:pt idx="2214">
                  <c:v>2023-12-12 0:00</c:v>
                </c:pt>
                <c:pt idx="2215">
                  <c:v>2023-12-13 0:00</c:v>
                </c:pt>
                <c:pt idx="2216">
                  <c:v>2023-12-14 0:00</c:v>
                </c:pt>
                <c:pt idx="2217">
                  <c:v>2023-12-15 0:00</c:v>
                </c:pt>
                <c:pt idx="2218">
                  <c:v>2023-12-16 0:00</c:v>
                </c:pt>
                <c:pt idx="2219">
                  <c:v>2023-12-17 0:00</c:v>
                </c:pt>
                <c:pt idx="2220">
                  <c:v>2023-12-18 0:00</c:v>
                </c:pt>
                <c:pt idx="2221">
                  <c:v>2023-12-19 0:00</c:v>
                </c:pt>
                <c:pt idx="2222">
                  <c:v>2023-12-20 0:00</c:v>
                </c:pt>
                <c:pt idx="2223">
                  <c:v>2023-12-21 0:00</c:v>
                </c:pt>
                <c:pt idx="2224">
                  <c:v>2023-12-22 0:00</c:v>
                </c:pt>
                <c:pt idx="2225">
                  <c:v>2023-12-23 0:00</c:v>
                </c:pt>
                <c:pt idx="2226">
                  <c:v>2023-12-24 0:00</c:v>
                </c:pt>
                <c:pt idx="2227">
                  <c:v>2023-12-25 0:00</c:v>
                </c:pt>
                <c:pt idx="2228">
                  <c:v>2023-12-26 0:00</c:v>
                </c:pt>
                <c:pt idx="2229">
                  <c:v>2023-12-27 0:00</c:v>
                </c:pt>
                <c:pt idx="2230">
                  <c:v>2023-12-28 0:00</c:v>
                </c:pt>
                <c:pt idx="2231">
                  <c:v>2023-12-29 0:00</c:v>
                </c:pt>
                <c:pt idx="2232">
                  <c:v>2023-12-30 0:00</c:v>
                </c:pt>
                <c:pt idx="2233">
                  <c:v>2023-12-31 0:00</c:v>
                </c:pt>
                <c:pt idx="2234">
                  <c:v>2024-01-01 0:00</c:v>
                </c:pt>
                <c:pt idx="2235">
                  <c:v>2024-01-02 0:00</c:v>
                </c:pt>
                <c:pt idx="2236">
                  <c:v>2024-01-03 0:00</c:v>
                </c:pt>
                <c:pt idx="2237">
                  <c:v>2024-01-04 0:00</c:v>
                </c:pt>
                <c:pt idx="2238">
                  <c:v>2024-01-05 0:00</c:v>
                </c:pt>
                <c:pt idx="2239">
                  <c:v>2024-01-06 0:00</c:v>
                </c:pt>
                <c:pt idx="2240">
                  <c:v>2024-01-07 0:00</c:v>
                </c:pt>
                <c:pt idx="2241">
                  <c:v>2024-01-08 0:00</c:v>
                </c:pt>
                <c:pt idx="2242">
                  <c:v>2024-01-09 0:00</c:v>
                </c:pt>
                <c:pt idx="2243">
                  <c:v>2024-01-10 0:00</c:v>
                </c:pt>
                <c:pt idx="2244">
                  <c:v>2024-01-11 0:00</c:v>
                </c:pt>
                <c:pt idx="2245">
                  <c:v>2024-01-12 0:00</c:v>
                </c:pt>
                <c:pt idx="2246">
                  <c:v>2024-01-13 0:00</c:v>
                </c:pt>
                <c:pt idx="2247">
                  <c:v>2024-01-14 0:00</c:v>
                </c:pt>
                <c:pt idx="2248">
                  <c:v>2024-01-15 0:00</c:v>
                </c:pt>
                <c:pt idx="2249">
                  <c:v>2024-01-16 0:00</c:v>
                </c:pt>
                <c:pt idx="2250">
                  <c:v>2024-01-17 0:00</c:v>
                </c:pt>
                <c:pt idx="2251">
                  <c:v>2024-01-18 0:00</c:v>
                </c:pt>
                <c:pt idx="2252">
                  <c:v>2024-01-19 0:00</c:v>
                </c:pt>
                <c:pt idx="2253">
                  <c:v>2024-01-20 0:00</c:v>
                </c:pt>
                <c:pt idx="2254">
                  <c:v>2024-01-21 0:00</c:v>
                </c:pt>
                <c:pt idx="2255">
                  <c:v>2024-01-22 0:00</c:v>
                </c:pt>
                <c:pt idx="2256">
                  <c:v>2024-01-23 0:00</c:v>
                </c:pt>
                <c:pt idx="2257">
                  <c:v>2024-01-24 0:00</c:v>
                </c:pt>
                <c:pt idx="2258">
                  <c:v>2024-01-25 0:00</c:v>
                </c:pt>
                <c:pt idx="2259">
                  <c:v>2024-01-26 0:00</c:v>
                </c:pt>
                <c:pt idx="2260">
                  <c:v>2024-01-27 0:00</c:v>
                </c:pt>
                <c:pt idx="2261">
                  <c:v>2024-01-28 0:00</c:v>
                </c:pt>
                <c:pt idx="2262">
                  <c:v>2024-01-29 0:00</c:v>
                </c:pt>
                <c:pt idx="2263">
                  <c:v>2024-01-30 0:00</c:v>
                </c:pt>
                <c:pt idx="2264">
                  <c:v>2024-01-31 0:00</c:v>
                </c:pt>
                <c:pt idx="2265">
                  <c:v>2024-02-01 0:00</c:v>
                </c:pt>
                <c:pt idx="2266">
                  <c:v>2024-02-02 0:00</c:v>
                </c:pt>
                <c:pt idx="2267">
                  <c:v>2024-02-03 0:00</c:v>
                </c:pt>
                <c:pt idx="2268">
                  <c:v>2024-02-04 0:00</c:v>
                </c:pt>
                <c:pt idx="2269">
                  <c:v>2024-02-05 0:00</c:v>
                </c:pt>
                <c:pt idx="2270">
                  <c:v>2024-02-06 0:00</c:v>
                </c:pt>
                <c:pt idx="2271">
                  <c:v>2024-02-07 0:00</c:v>
                </c:pt>
                <c:pt idx="2272">
                  <c:v>2024-02-08 0:00</c:v>
                </c:pt>
                <c:pt idx="2273">
                  <c:v>2024-02-09 0:00</c:v>
                </c:pt>
                <c:pt idx="2274">
                  <c:v>2024-02-10 0:00</c:v>
                </c:pt>
                <c:pt idx="2275">
                  <c:v>2024-02-11 0:00</c:v>
                </c:pt>
                <c:pt idx="2276">
                  <c:v>2024-02-12 0:00</c:v>
                </c:pt>
                <c:pt idx="2277">
                  <c:v>2024-02-13 0:00</c:v>
                </c:pt>
                <c:pt idx="2278">
                  <c:v>2024-02-14 0:00</c:v>
                </c:pt>
                <c:pt idx="2279">
                  <c:v>2024-02-15 0:00</c:v>
                </c:pt>
                <c:pt idx="2280">
                  <c:v>2024-02-16 0:00</c:v>
                </c:pt>
                <c:pt idx="2281">
                  <c:v>2024-02-17 0:00</c:v>
                </c:pt>
                <c:pt idx="2282">
                  <c:v>2024-02-18 0:00</c:v>
                </c:pt>
                <c:pt idx="2283">
                  <c:v>2024-02-19 0:00</c:v>
                </c:pt>
                <c:pt idx="2284">
                  <c:v>2024-02-20 0:00</c:v>
                </c:pt>
                <c:pt idx="2285">
                  <c:v>2024-02-21 0:00</c:v>
                </c:pt>
                <c:pt idx="2286">
                  <c:v>2024-02-22 0:00</c:v>
                </c:pt>
                <c:pt idx="2287">
                  <c:v>2024-02-23 0:00</c:v>
                </c:pt>
                <c:pt idx="2288">
                  <c:v>2024-02-24 0:00</c:v>
                </c:pt>
                <c:pt idx="2289">
                  <c:v>2024-02-25 0:00</c:v>
                </c:pt>
                <c:pt idx="2290">
                  <c:v>2024-02-26 0:00</c:v>
                </c:pt>
                <c:pt idx="2291">
                  <c:v>2024-02-27 0:00</c:v>
                </c:pt>
                <c:pt idx="2292">
                  <c:v>2024-02-28 0:00</c:v>
                </c:pt>
                <c:pt idx="2293">
                  <c:v>2024-02-29 0:00</c:v>
                </c:pt>
                <c:pt idx="2294">
                  <c:v>2024-03-01 0:00</c:v>
                </c:pt>
                <c:pt idx="2295">
                  <c:v>2024-03-02 0:00</c:v>
                </c:pt>
                <c:pt idx="2296">
                  <c:v>2024-03-03 0:00</c:v>
                </c:pt>
                <c:pt idx="2297">
                  <c:v>2024-03-04 0:00</c:v>
                </c:pt>
                <c:pt idx="2298">
                  <c:v>2024-03-05 0:00</c:v>
                </c:pt>
                <c:pt idx="2299">
                  <c:v>2024-03-06 0:00</c:v>
                </c:pt>
                <c:pt idx="2300">
                  <c:v>2024-03-07 0:00</c:v>
                </c:pt>
                <c:pt idx="2301">
                  <c:v>2024-03-08 0:00</c:v>
                </c:pt>
                <c:pt idx="2302">
                  <c:v>2024-03-09 0:00</c:v>
                </c:pt>
                <c:pt idx="2303">
                  <c:v>2024-03-10 0:00</c:v>
                </c:pt>
                <c:pt idx="2304">
                  <c:v>2024-03-11 0:00</c:v>
                </c:pt>
                <c:pt idx="2305">
                  <c:v>2024-03-12 0:00</c:v>
                </c:pt>
                <c:pt idx="2306">
                  <c:v>2024-03-13 0:00</c:v>
                </c:pt>
                <c:pt idx="2307">
                  <c:v>2024-03-14 0:00</c:v>
                </c:pt>
                <c:pt idx="2308">
                  <c:v>2024-03-15 0:00</c:v>
                </c:pt>
                <c:pt idx="2309">
                  <c:v>2024-03-16 0:00</c:v>
                </c:pt>
                <c:pt idx="2310">
                  <c:v>2024-03-17 0:00</c:v>
                </c:pt>
                <c:pt idx="2311">
                  <c:v>2024-03-18 0:00</c:v>
                </c:pt>
                <c:pt idx="2312">
                  <c:v>2024-03-19 0:00</c:v>
                </c:pt>
                <c:pt idx="2313">
                  <c:v>2024-03-20 0:00</c:v>
                </c:pt>
                <c:pt idx="2314">
                  <c:v>2024-03-21 0:00</c:v>
                </c:pt>
                <c:pt idx="2315">
                  <c:v>2024-03-22 0:00</c:v>
                </c:pt>
                <c:pt idx="2316">
                  <c:v>2024-03-23 0:00</c:v>
                </c:pt>
                <c:pt idx="2317">
                  <c:v>2024-03-24 0:00</c:v>
                </c:pt>
                <c:pt idx="2318">
                  <c:v>2024-03-25 0:00</c:v>
                </c:pt>
                <c:pt idx="2319">
                  <c:v>2024-03-26 0:00</c:v>
                </c:pt>
                <c:pt idx="2320">
                  <c:v>2024-03-27 0:00</c:v>
                </c:pt>
                <c:pt idx="2321">
                  <c:v>2024-03-28 0:00</c:v>
                </c:pt>
                <c:pt idx="2322">
                  <c:v>2024-03-29 0:00</c:v>
                </c:pt>
                <c:pt idx="2323">
                  <c:v>2024-03-30 0:00</c:v>
                </c:pt>
                <c:pt idx="2324">
                  <c:v>2024-03-31 0:00</c:v>
                </c:pt>
                <c:pt idx="2325">
                  <c:v>2024-04-01 0:00</c:v>
                </c:pt>
                <c:pt idx="2326">
                  <c:v>2024-04-02 0:00</c:v>
                </c:pt>
                <c:pt idx="2327">
                  <c:v>2024-04-03 0:00</c:v>
                </c:pt>
                <c:pt idx="2328">
                  <c:v>2024-04-04 0:00</c:v>
                </c:pt>
                <c:pt idx="2329">
                  <c:v>2024-04-05 0:00</c:v>
                </c:pt>
                <c:pt idx="2330">
                  <c:v>2024-04-06 0:00</c:v>
                </c:pt>
                <c:pt idx="2331">
                  <c:v>2024-04-07 0:00</c:v>
                </c:pt>
                <c:pt idx="2332">
                  <c:v>2024-04-08 0:00</c:v>
                </c:pt>
                <c:pt idx="2333">
                  <c:v>2024-04-09 0:00</c:v>
                </c:pt>
                <c:pt idx="2334">
                  <c:v>2024-04-10 0:00</c:v>
                </c:pt>
                <c:pt idx="2335">
                  <c:v>2024-04-11 0:00</c:v>
                </c:pt>
                <c:pt idx="2336">
                  <c:v>2024-04-12 0:00</c:v>
                </c:pt>
                <c:pt idx="2337">
                  <c:v>2024-04-13 0:00</c:v>
                </c:pt>
                <c:pt idx="2338">
                  <c:v>2024-04-14 0:00</c:v>
                </c:pt>
                <c:pt idx="2339">
                  <c:v>2024-04-15 0:00</c:v>
                </c:pt>
                <c:pt idx="2340">
                  <c:v>2024-04-16 0:00</c:v>
                </c:pt>
                <c:pt idx="2341">
                  <c:v>2024-04-17 0:00</c:v>
                </c:pt>
                <c:pt idx="2342">
                  <c:v>2024-04-18 0:00</c:v>
                </c:pt>
                <c:pt idx="2343">
                  <c:v>2024-04-19 0:00</c:v>
                </c:pt>
                <c:pt idx="2344">
                  <c:v>2024-04-20 0:00</c:v>
                </c:pt>
                <c:pt idx="2345">
                  <c:v>2024-04-21 0:00</c:v>
                </c:pt>
                <c:pt idx="2346">
                  <c:v>2024-04-22 0:00</c:v>
                </c:pt>
                <c:pt idx="2347">
                  <c:v>2024-04-23 0:00</c:v>
                </c:pt>
                <c:pt idx="2348">
                  <c:v>2024-04-24 0:00</c:v>
                </c:pt>
                <c:pt idx="2349">
                  <c:v>2024-04-25 0:00</c:v>
                </c:pt>
                <c:pt idx="2350">
                  <c:v>2024-04-26 0:00</c:v>
                </c:pt>
                <c:pt idx="2351">
                  <c:v>2024-04-27 0:00</c:v>
                </c:pt>
                <c:pt idx="2352">
                  <c:v>2024-04-28 0:00</c:v>
                </c:pt>
                <c:pt idx="2353">
                  <c:v>2024-04-29 0:00</c:v>
                </c:pt>
                <c:pt idx="2354">
                  <c:v>2024-04-30 0:00</c:v>
                </c:pt>
                <c:pt idx="2355">
                  <c:v>2024-05-01 0:00</c:v>
                </c:pt>
                <c:pt idx="2356">
                  <c:v>2024-05-02 0:00</c:v>
                </c:pt>
                <c:pt idx="2357">
                  <c:v>2024-05-03 0:00</c:v>
                </c:pt>
                <c:pt idx="2358">
                  <c:v>2024-05-04 0:00</c:v>
                </c:pt>
                <c:pt idx="2359">
                  <c:v>2024-05-05 0:00</c:v>
                </c:pt>
                <c:pt idx="2360">
                  <c:v>2024-05-06 0:00</c:v>
                </c:pt>
                <c:pt idx="2361">
                  <c:v>2024-05-07 0:00</c:v>
                </c:pt>
                <c:pt idx="2362">
                  <c:v>2024-05-08 0:00</c:v>
                </c:pt>
                <c:pt idx="2363">
                  <c:v>2024-05-09 0:00</c:v>
                </c:pt>
                <c:pt idx="2364">
                  <c:v>2024-05-10 0:00</c:v>
                </c:pt>
                <c:pt idx="2365">
                  <c:v>2024-05-11 0:00</c:v>
                </c:pt>
                <c:pt idx="2366">
                  <c:v>2024-05-12 0:00</c:v>
                </c:pt>
                <c:pt idx="2367">
                  <c:v>2024-05-13 0:00</c:v>
                </c:pt>
                <c:pt idx="2368">
                  <c:v>2024-05-14 0:00</c:v>
                </c:pt>
                <c:pt idx="2369">
                  <c:v>2024-05-15 0:00</c:v>
                </c:pt>
                <c:pt idx="2370">
                  <c:v>2024-05-16 0:00</c:v>
                </c:pt>
                <c:pt idx="2371">
                  <c:v>2024-05-17 0:00</c:v>
                </c:pt>
                <c:pt idx="2372">
                  <c:v>2024-05-18 0:00</c:v>
                </c:pt>
                <c:pt idx="2373">
                  <c:v>2024-05-19 0:00</c:v>
                </c:pt>
                <c:pt idx="2374">
                  <c:v>2024-05-20 0:00</c:v>
                </c:pt>
                <c:pt idx="2375">
                  <c:v>2024-05-21 0:00</c:v>
                </c:pt>
                <c:pt idx="2376">
                  <c:v>2024-05-22 0:00</c:v>
                </c:pt>
                <c:pt idx="2377">
                  <c:v>2024-05-23 0:00</c:v>
                </c:pt>
                <c:pt idx="2378">
                  <c:v>2024-05-24 0:00</c:v>
                </c:pt>
                <c:pt idx="2379">
                  <c:v>2024-05-25 0:00</c:v>
                </c:pt>
                <c:pt idx="2380">
                  <c:v>2024-05-26 0:00</c:v>
                </c:pt>
                <c:pt idx="2381">
                  <c:v>2024-05-27 0:00</c:v>
                </c:pt>
                <c:pt idx="2382">
                  <c:v>2024-05-28 0:00</c:v>
                </c:pt>
                <c:pt idx="2383">
                  <c:v>2024-05-29 0:00</c:v>
                </c:pt>
                <c:pt idx="2384">
                  <c:v>2024-05-30 0:00</c:v>
                </c:pt>
                <c:pt idx="2385">
                  <c:v>2024-05-31 0:00</c:v>
                </c:pt>
                <c:pt idx="2386">
                  <c:v>2024-06-01 0:00</c:v>
                </c:pt>
                <c:pt idx="2387">
                  <c:v>2024-06-02 0:00</c:v>
                </c:pt>
                <c:pt idx="2388">
                  <c:v>2024-06-03 0:00</c:v>
                </c:pt>
                <c:pt idx="2389">
                  <c:v>2024-06-04 0:00</c:v>
                </c:pt>
                <c:pt idx="2390">
                  <c:v>2024-06-05 0:00</c:v>
                </c:pt>
                <c:pt idx="2391">
                  <c:v>2024-06-06 0:00</c:v>
                </c:pt>
                <c:pt idx="2392">
                  <c:v>2024-06-07 0:00</c:v>
                </c:pt>
                <c:pt idx="2393">
                  <c:v>2024-06-08 0:00</c:v>
                </c:pt>
                <c:pt idx="2394">
                  <c:v>2024-06-09 0:00</c:v>
                </c:pt>
                <c:pt idx="2395">
                  <c:v>2024-06-10 0:00</c:v>
                </c:pt>
                <c:pt idx="2396">
                  <c:v>2024-06-11 0:00</c:v>
                </c:pt>
                <c:pt idx="2397">
                  <c:v>2024-06-12 0:00</c:v>
                </c:pt>
                <c:pt idx="2398">
                  <c:v>2024-06-13 0:00</c:v>
                </c:pt>
                <c:pt idx="2399">
                  <c:v>2024-06-14 0:00</c:v>
                </c:pt>
                <c:pt idx="2400">
                  <c:v>2024-06-15 0:00</c:v>
                </c:pt>
                <c:pt idx="2401">
                  <c:v>2024-06-16 0:00</c:v>
                </c:pt>
                <c:pt idx="2402">
                  <c:v>2024-06-17 0:00</c:v>
                </c:pt>
                <c:pt idx="2403">
                  <c:v>2024-06-18 0:00</c:v>
                </c:pt>
                <c:pt idx="2404">
                  <c:v>2024-06-19 0:00</c:v>
                </c:pt>
                <c:pt idx="2405">
                  <c:v>2024-06-20 0:00</c:v>
                </c:pt>
                <c:pt idx="2406">
                  <c:v>2024-06-21 0:00</c:v>
                </c:pt>
                <c:pt idx="2407">
                  <c:v>2024-06-22 0:00</c:v>
                </c:pt>
                <c:pt idx="2408">
                  <c:v>2024-06-23 0:00</c:v>
                </c:pt>
                <c:pt idx="2409">
                  <c:v>2024-06-24 0:00</c:v>
                </c:pt>
                <c:pt idx="2410">
                  <c:v>2024-06-25 0:00</c:v>
                </c:pt>
                <c:pt idx="2411">
                  <c:v>2024-06-26 0:00</c:v>
                </c:pt>
                <c:pt idx="2412">
                  <c:v>2024-06-27 0:00</c:v>
                </c:pt>
                <c:pt idx="2413">
                  <c:v>2024-06-28 0:00</c:v>
                </c:pt>
                <c:pt idx="2414">
                  <c:v>2024-06-29 0:00</c:v>
                </c:pt>
                <c:pt idx="2415">
                  <c:v>2024-06-30 0:00</c:v>
                </c:pt>
                <c:pt idx="2416">
                  <c:v>2024-07-01 0:00</c:v>
                </c:pt>
                <c:pt idx="2417">
                  <c:v>2024-07-02 0:00</c:v>
                </c:pt>
                <c:pt idx="2418">
                  <c:v>2024-07-03 0:00</c:v>
                </c:pt>
                <c:pt idx="2419">
                  <c:v>2024-07-04 0:00</c:v>
                </c:pt>
                <c:pt idx="2420">
                  <c:v>2024-07-05 0:00</c:v>
                </c:pt>
                <c:pt idx="2421">
                  <c:v>2024-07-06 0:00</c:v>
                </c:pt>
                <c:pt idx="2422">
                  <c:v>2024-07-07 0:00</c:v>
                </c:pt>
                <c:pt idx="2423">
                  <c:v>2024-07-08 0:00</c:v>
                </c:pt>
                <c:pt idx="2424">
                  <c:v>2024-07-09 0:00</c:v>
                </c:pt>
                <c:pt idx="2425">
                  <c:v>2024-07-10 0:00</c:v>
                </c:pt>
                <c:pt idx="2426">
                  <c:v>2024-07-11 0:00</c:v>
                </c:pt>
                <c:pt idx="2427">
                  <c:v>2024-07-12 0:00</c:v>
                </c:pt>
                <c:pt idx="2428">
                  <c:v>2024-07-13 0:00</c:v>
                </c:pt>
                <c:pt idx="2429">
                  <c:v>2024-07-14 0:00</c:v>
                </c:pt>
                <c:pt idx="2430">
                  <c:v>2024-07-15 0:00</c:v>
                </c:pt>
                <c:pt idx="2431">
                  <c:v>2024-07-16 0:00</c:v>
                </c:pt>
                <c:pt idx="2432">
                  <c:v>2024-07-17 0:00</c:v>
                </c:pt>
                <c:pt idx="2433">
                  <c:v>2024-07-18 0:00</c:v>
                </c:pt>
                <c:pt idx="2434">
                  <c:v>2024-07-19 0:00</c:v>
                </c:pt>
                <c:pt idx="2435">
                  <c:v>2024-07-20 0:00</c:v>
                </c:pt>
                <c:pt idx="2436">
                  <c:v>2024-07-21 0:00</c:v>
                </c:pt>
                <c:pt idx="2437">
                  <c:v>2024-07-22 0:00</c:v>
                </c:pt>
                <c:pt idx="2438">
                  <c:v>2024-07-23 0:00</c:v>
                </c:pt>
                <c:pt idx="2439">
                  <c:v>2024-07-24 0:00</c:v>
                </c:pt>
                <c:pt idx="2440">
                  <c:v>2024-07-25 0:00</c:v>
                </c:pt>
                <c:pt idx="2441">
                  <c:v>2024-07-26 0:00</c:v>
                </c:pt>
                <c:pt idx="2442">
                  <c:v>2024-07-27 0:00</c:v>
                </c:pt>
                <c:pt idx="2443">
                  <c:v>2024-07-28 0:00</c:v>
                </c:pt>
                <c:pt idx="2444">
                  <c:v>2024-07-29 0:00</c:v>
                </c:pt>
                <c:pt idx="2445">
                  <c:v>2024-07-30 0:00</c:v>
                </c:pt>
                <c:pt idx="2446">
                  <c:v>2024-07-31 0:00</c:v>
                </c:pt>
                <c:pt idx="2447">
                  <c:v>2024-08-01 0:00</c:v>
                </c:pt>
                <c:pt idx="2448">
                  <c:v>2024-08-02 0:00</c:v>
                </c:pt>
                <c:pt idx="2449">
                  <c:v>2024-08-03 0:00</c:v>
                </c:pt>
                <c:pt idx="2450">
                  <c:v>2024-08-04 0:00</c:v>
                </c:pt>
                <c:pt idx="2451">
                  <c:v>2024-08-05 0:00</c:v>
                </c:pt>
                <c:pt idx="2452">
                  <c:v>2024-08-06 0:00</c:v>
                </c:pt>
                <c:pt idx="2453">
                  <c:v>2024-08-07 0:00</c:v>
                </c:pt>
                <c:pt idx="2454">
                  <c:v>2024-08-08 0:00</c:v>
                </c:pt>
                <c:pt idx="2455">
                  <c:v>2024-08-09 0:00</c:v>
                </c:pt>
                <c:pt idx="2456">
                  <c:v>2024-08-10 0:00</c:v>
                </c:pt>
                <c:pt idx="2457">
                  <c:v>2024-08-11 0:00</c:v>
                </c:pt>
                <c:pt idx="2458">
                  <c:v>2024-08-12 0:00</c:v>
                </c:pt>
                <c:pt idx="2459">
                  <c:v>2024-08-13 0:00</c:v>
                </c:pt>
                <c:pt idx="2460">
                  <c:v>2024-08-13 1:00</c:v>
                </c:pt>
                <c:pt idx="2461">
                  <c:v>2024-08-13 2:00</c:v>
                </c:pt>
                <c:pt idx="2462">
                  <c:v>2024-08-13 3:00</c:v>
                </c:pt>
                <c:pt idx="2463">
                  <c:v>2024-08-13 4:00</c:v>
                </c:pt>
                <c:pt idx="2464">
                  <c:v>2024-08-13 5:00</c:v>
                </c:pt>
                <c:pt idx="2465">
                  <c:v>2024-08-13 6:00</c:v>
                </c:pt>
                <c:pt idx="2466">
                  <c:v>2024-08-13 7:00</c:v>
                </c:pt>
                <c:pt idx="2467">
                  <c:v>2024-08-13 8:00</c:v>
                </c:pt>
                <c:pt idx="2468">
                  <c:v>2024-08-13 9:00</c:v>
                </c:pt>
                <c:pt idx="2469">
                  <c:v>2024-08-13 10:00</c:v>
                </c:pt>
                <c:pt idx="2470">
                  <c:v>2024-08-13 11:00</c:v>
                </c:pt>
                <c:pt idx="2471">
                  <c:v>2024-08-13 12:00</c:v>
                </c:pt>
                <c:pt idx="2472">
                  <c:v>2024-08-13 13:00</c:v>
                </c:pt>
                <c:pt idx="2473">
                  <c:v>2024-08-13 14:00</c:v>
                </c:pt>
                <c:pt idx="2474">
                  <c:v>2024-08-13 15:00</c:v>
                </c:pt>
                <c:pt idx="2475">
                  <c:v>2024-08-13 16:00</c:v>
                </c:pt>
                <c:pt idx="2476">
                  <c:v>2024-08-13 17:00</c:v>
                </c:pt>
                <c:pt idx="2477">
                  <c:v>2024-08-13 18:00</c:v>
                </c:pt>
                <c:pt idx="2478">
                  <c:v>2024-08-13 19:00</c:v>
                </c:pt>
                <c:pt idx="2479">
                  <c:v>2024-08-13 20:00</c:v>
                </c:pt>
                <c:pt idx="2480">
                  <c:v>2024-08-13 21:00</c:v>
                </c:pt>
                <c:pt idx="2481">
                  <c:v>2024-08-13 22:00</c:v>
                </c:pt>
                <c:pt idx="2482">
                  <c:v>2024-08-13 23:00</c:v>
                </c:pt>
                <c:pt idx="2483">
                  <c:v>2024-08-14 0:00</c:v>
                </c:pt>
                <c:pt idx="2484">
                  <c:v>2024-08-14 1:00</c:v>
                </c:pt>
                <c:pt idx="2485">
                  <c:v>2024-08-14 2:00</c:v>
                </c:pt>
                <c:pt idx="2486">
                  <c:v>2024-08-14 3:00</c:v>
                </c:pt>
                <c:pt idx="2487">
                  <c:v>2024-08-14 4:00</c:v>
                </c:pt>
                <c:pt idx="2488">
                  <c:v>2024-08-14 5:00</c:v>
                </c:pt>
                <c:pt idx="2489">
                  <c:v>2024-08-14 6:00</c:v>
                </c:pt>
                <c:pt idx="2490">
                  <c:v>2024-08-14 7:00</c:v>
                </c:pt>
                <c:pt idx="2491">
                  <c:v>2024-08-14 8:00</c:v>
                </c:pt>
                <c:pt idx="2492">
                  <c:v>2024-08-14 9:00</c:v>
                </c:pt>
                <c:pt idx="2493">
                  <c:v>2024-08-14 10:00</c:v>
                </c:pt>
                <c:pt idx="2494">
                  <c:v>2024-08-14 11:00</c:v>
                </c:pt>
                <c:pt idx="2495">
                  <c:v>2024-08-14 12:00</c:v>
                </c:pt>
                <c:pt idx="2496">
                  <c:v>2024-08-14 13:00</c:v>
                </c:pt>
                <c:pt idx="2497">
                  <c:v>2024-08-14 14:00</c:v>
                </c:pt>
                <c:pt idx="2498">
                  <c:v>2024-08-14 15:00</c:v>
                </c:pt>
                <c:pt idx="2499">
                  <c:v>2024-08-14 16:00</c:v>
                </c:pt>
                <c:pt idx="2500">
                  <c:v>2024-08-14 17:00</c:v>
                </c:pt>
                <c:pt idx="2501">
                  <c:v>2024-08-14 18:00</c:v>
                </c:pt>
                <c:pt idx="2502">
                  <c:v>2024-08-14 19:00</c:v>
                </c:pt>
                <c:pt idx="2503">
                  <c:v>2024-08-14 20:00</c:v>
                </c:pt>
                <c:pt idx="2504">
                  <c:v>2024-08-14 21:00</c:v>
                </c:pt>
                <c:pt idx="2505">
                  <c:v>2024-08-14 22:00</c:v>
                </c:pt>
                <c:pt idx="2506">
                  <c:v>2024-08-14 23:00</c:v>
                </c:pt>
                <c:pt idx="2507">
                  <c:v>2024-08-15 0:00</c:v>
                </c:pt>
                <c:pt idx="2508">
                  <c:v>2024-08-15 1:00</c:v>
                </c:pt>
                <c:pt idx="2509">
                  <c:v>2024-08-15 2:00</c:v>
                </c:pt>
                <c:pt idx="2510">
                  <c:v>2024-08-15 3:00</c:v>
                </c:pt>
                <c:pt idx="2511">
                  <c:v>2024-08-15 4:00</c:v>
                </c:pt>
                <c:pt idx="2512">
                  <c:v>2024-08-15 5:00</c:v>
                </c:pt>
                <c:pt idx="2513">
                  <c:v>2024-08-15 6:00</c:v>
                </c:pt>
                <c:pt idx="2514">
                  <c:v>2024-08-15 7:00</c:v>
                </c:pt>
                <c:pt idx="2515">
                  <c:v>2024-08-15 8:00</c:v>
                </c:pt>
                <c:pt idx="2516">
                  <c:v>2024-08-15 9:00</c:v>
                </c:pt>
                <c:pt idx="2517">
                  <c:v>2024-08-15 10:00</c:v>
                </c:pt>
                <c:pt idx="2518">
                  <c:v>2024-08-15 11:00</c:v>
                </c:pt>
                <c:pt idx="2519">
                  <c:v>2024-08-15 12:00</c:v>
                </c:pt>
                <c:pt idx="2520">
                  <c:v>2024-08-15 13:00</c:v>
                </c:pt>
                <c:pt idx="2521">
                  <c:v>2024-08-15 14:00</c:v>
                </c:pt>
                <c:pt idx="2522">
                  <c:v>2024-08-15 15:00</c:v>
                </c:pt>
                <c:pt idx="2523">
                  <c:v>2024-08-15 16:00</c:v>
                </c:pt>
                <c:pt idx="2524">
                  <c:v>2024-08-15 17:00</c:v>
                </c:pt>
                <c:pt idx="2525">
                  <c:v>2024-08-15 18:00</c:v>
                </c:pt>
                <c:pt idx="2526">
                  <c:v>2024-08-15 19:00</c:v>
                </c:pt>
                <c:pt idx="2527">
                  <c:v>2024-08-15 20:00</c:v>
                </c:pt>
                <c:pt idx="2528">
                  <c:v>2024-08-15 21:00</c:v>
                </c:pt>
                <c:pt idx="2529">
                  <c:v>2024-08-15 22:00</c:v>
                </c:pt>
                <c:pt idx="2530">
                  <c:v>2024-08-15 23:00</c:v>
                </c:pt>
                <c:pt idx="2531">
                  <c:v>2024-08-16 0:00</c:v>
                </c:pt>
                <c:pt idx="2532">
                  <c:v>2024-08-16 1:00</c:v>
                </c:pt>
                <c:pt idx="2533">
                  <c:v>2024-08-16 2:00</c:v>
                </c:pt>
                <c:pt idx="2534">
                  <c:v>2024-08-16 3:00</c:v>
                </c:pt>
                <c:pt idx="2535">
                  <c:v>2024-08-16 4:00</c:v>
                </c:pt>
                <c:pt idx="2536">
                  <c:v>2024-08-16 5:00</c:v>
                </c:pt>
                <c:pt idx="2537">
                  <c:v>2024-08-16 6:00</c:v>
                </c:pt>
                <c:pt idx="2538">
                  <c:v>2024-08-16 7:00</c:v>
                </c:pt>
                <c:pt idx="2539">
                  <c:v>2024-08-16 8:00</c:v>
                </c:pt>
                <c:pt idx="2540">
                  <c:v>2024-08-16 9:00</c:v>
                </c:pt>
                <c:pt idx="2541">
                  <c:v>2024-08-16 10:00</c:v>
                </c:pt>
                <c:pt idx="2542">
                  <c:v>2024-08-16 11:00</c:v>
                </c:pt>
                <c:pt idx="2543">
                  <c:v>2024-08-16 12:00</c:v>
                </c:pt>
                <c:pt idx="2544">
                  <c:v>2024-08-16 13:00</c:v>
                </c:pt>
                <c:pt idx="2545">
                  <c:v>2024-08-16 14:00</c:v>
                </c:pt>
                <c:pt idx="2546">
                  <c:v>2024-08-16 15:00</c:v>
                </c:pt>
                <c:pt idx="2547">
                  <c:v>2024-08-16 16:00</c:v>
                </c:pt>
                <c:pt idx="2548">
                  <c:v>2024-08-16 17:00</c:v>
                </c:pt>
                <c:pt idx="2549">
                  <c:v>2024-08-16 18:00</c:v>
                </c:pt>
                <c:pt idx="2550">
                  <c:v>2024-08-16 19:00</c:v>
                </c:pt>
                <c:pt idx="2551">
                  <c:v>2024-08-16 20:00</c:v>
                </c:pt>
                <c:pt idx="2552">
                  <c:v>2024-08-16 21:00</c:v>
                </c:pt>
                <c:pt idx="2553">
                  <c:v>2024-08-16 22:00</c:v>
                </c:pt>
                <c:pt idx="2554">
                  <c:v>2024-08-16 23:00</c:v>
                </c:pt>
                <c:pt idx="2555">
                  <c:v>2024-08-17 0:00</c:v>
                </c:pt>
                <c:pt idx="2556">
                  <c:v>2024-08-17 1:00</c:v>
                </c:pt>
                <c:pt idx="2557">
                  <c:v>2024-08-17 2:00</c:v>
                </c:pt>
                <c:pt idx="2558">
                  <c:v>2024-08-17 3:00</c:v>
                </c:pt>
                <c:pt idx="2559">
                  <c:v>2024-08-17 4:00</c:v>
                </c:pt>
                <c:pt idx="2560">
                  <c:v>2024-08-17 5:00</c:v>
                </c:pt>
                <c:pt idx="2561">
                  <c:v>2024-08-17 6:00</c:v>
                </c:pt>
                <c:pt idx="2562">
                  <c:v>2024-08-17 7:00</c:v>
                </c:pt>
                <c:pt idx="2563">
                  <c:v>2024-08-17 8:00</c:v>
                </c:pt>
                <c:pt idx="2564">
                  <c:v>2024-08-17 9:00</c:v>
                </c:pt>
                <c:pt idx="2565">
                  <c:v>2024-08-17 10:00</c:v>
                </c:pt>
                <c:pt idx="2566">
                  <c:v>2024-08-17 11:00</c:v>
                </c:pt>
                <c:pt idx="2567">
                  <c:v>2024-08-17 12:00</c:v>
                </c:pt>
                <c:pt idx="2568">
                  <c:v>2024-08-17 13:00</c:v>
                </c:pt>
                <c:pt idx="2569">
                  <c:v>2024-08-17 14:00</c:v>
                </c:pt>
                <c:pt idx="2570">
                  <c:v>2024-08-17 15:00</c:v>
                </c:pt>
                <c:pt idx="2571">
                  <c:v>2024-08-17 16:00</c:v>
                </c:pt>
                <c:pt idx="2572">
                  <c:v>2024-08-17 17:00</c:v>
                </c:pt>
                <c:pt idx="2573">
                  <c:v>2024-08-17 18:00</c:v>
                </c:pt>
                <c:pt idx="2574">
                  <c:v>2024-08-17 19:00</c:v>
                </c:pt>
                <c:pt idx="2575">
                  <c:v>2024-08-17 20:00</c:v>
                </c:pt>
                <c:pt idx="2576">
                  <c:v>2024-08-17 21:00</c:v>
                </c:pt>
                <c:pt idx="2577">
                  <c:v>2024-08-17 22:00</c:v>
                </c:pt>
                <c:pt idx="2578">
                  <c:v>2024-08-17 23:00</c:v>
                </c:pt>
                <c:pt idx="2579">
                  <c:v>2024-08-18 0:00</c:v>
                </c:pt>
                <c:pt idx="2580">
                  <c:v>2024-08-18 1:00</c:v>
                </c:pt>
                <c:pt idx="2581">
                  <c:v>2024-08-18 2:00</c:v>
                </c:pt>
                <c:pt idx="2582">
                  <c:v>2024-08-18 3:00</c:v>
                </c:pt>
                <c:pt idx="2583">
                  <c:v>2024-08-18 4:00</c:v>
                </c:pt>
                <c:pt idx="2584">
                  <c:v>2024-08-18 5:00</c:v>
                </c:pt>
                <c:pt idx="2585">
                  <c:v>2024-08-18 6:00</c:v>
                </c:pt>
                <c:pt idx="2586">
                  <c:v>2024-08-18 7:00</c:v>
                </c:pt>
                <c:pt idx="2587">
                  <c:v>2024-08-18 8:00</c:v>
                </c:pt>
                <c:pt idx="2588">
                  <c:v>2024-08-18 9:00</c:v>
                </c:pt>
                <c:pt idx="2589">
                  <c:v>2024-08-18 10:00</c:v>
                </c:pt>
                <c:pt idx="2590">
                  <c:v>2024-08-18 11:00</c:v>
                </c:pt>
                <c:pt idx="2591">
                  <c:v>2024-08-18 12:00</c:v>
                </c:pt>
                <c:pt idx="2592">
                  <c:v>2024-08-18 13:00</c:v>
                </c:pt>
                <c:pt idx="2593">
                  <c:v>2024-08-18 14:00</c:v>
                </c:pt>
                <c:pt idx="2594">
                  <c:v>2024-08-18 15:00</c:v>
                </c:pt>
                <c:pt idx="2595">
                  <c:v>2024-08-18 16:00</c:v>
                </c:pt>
                <c:pt idx="2596">
                  <c:v>2024-08-18 17:00</c:v>
                </c:pt>
                <c:pt idx="2597">
                  <c:v>2024-08-18 18:00</c:v>
                </c:pt>
                <c:pt idx="2598">
                  <c:v>2024-08-18 19:00</c:v>
                </c:pt>
                <c:pt idx="2599">
                  <c:v>2024-08-18 20:00</c:v>
                </c:pt>
                <c:pt idx="2600">
                  <c:v>2024-08-18 21:00</c:v>
                </c:pt>
                <c:pt idx="2601">
                  <c:v>2024-08-18 22:00</c:v>
                </c:pt>
                <c:pt idx="2602">
                  <c:v>2024-08-18 23:00</c:v>
                </c:pt>
                <c:pt idx="2603">
                  <c:v>2024-08-19 0:00</c:v>
                </c:pt>
                <c:pt idx="2604">
                  <c:v>2024-08-19 1:00</c:v>
                </c:pt>
                <c:pt idx="2605">
                  <c:v>2024-08-19 2:00</c:v>
                </c:pt>
                <c:pt idx="2606">
                  <c:v>2024-08-19 3:00</c:v>
                </c:pt>
                <c:pt idx="2607">
                  <c:v>2024-08-19 4:00</c:v>
                </c:pt>
                <c:pt idx="2608">
                  <c:v>2024-08-19 5:00</c:v>
                </c:pt>
                <c:pt idx="2609">
                  <c:v>2024-08-19 6:00</c:v>
                </c:pt>
                <c:pt idx="2610">
                  <c:v>2024-08-19 7:00</c:v>
                </c:pt>
                <c:pt idx="2611">
                  <c:v>2024-08-19 8:00</c:v>
                </c:pt>
                <c:pt idx="2612">
                  <c:v>2024-08-19 9:00</c:v>
                </c:pt>
                <c:pt idx="2613">
                  <c:v>2024-08-19 10:00</c:v>
                </c:pt>
                <c:pt idx="2614">
                  <c:v>2024-08-19 11:00</c:v>
                </c:pt>
                <c:pt idx="2615">
                  <c:v>2024-08-19 12:00</c:v>
                </c:pt>
                <c:pt idx="2616">
                  <c:v>2024-08-19 13:00</c:v>
                </c:pt>
                <c:pt idx="2617">
                  <c:v>2024-08-19 14:00</c:v>
                </c:pt>
                <c:pt idx="2618">
                  <c:v>2024-08-19 15:00</c:v>
                </c:pt>
                <c:pt idx="2619">
                  <c:v>2024-08-19 16:00</c:v>
                </c:pt>
                <c:pt idx="2620">
                  <c:v>2024-08-19 17:00</c:v>
                </c:pt>
                <c:pt idx="2621">
                  <c:v>2024-08-19 18:00</c:v>
                </c:pt>
                <c:pt idx="2622">
                  <c:v>2024-08-19 19:00</c:v>
                </c:pt>
                <c:pt idx="2623">
                  <c:v>2024-08-19 20:00</c:v>
                </c:pt>
                <c:pt idx="2624">
                  <c:v>2024-08-19 21:00</c:v>
                </c:pt>
                <c:pt idx="2625">
                  <c:v>2024-08-19 22:00</c:v>
                </c:pt>
                <c:pt idx="2626">
                  <c:v>2024-08-19 23:00</c:v>
                </c:pt>
                <c:pt idx="2627">
                  <c:v>2024-08-20 0:00</c:v>
                </c:pt>
                <c:pt idx="2628">
                  <c:v>2024-08-20 1:00</c:v>
                </c:pt>
                <c:pt idx="2629">
                  <c:v>2024-08-20 2:00</c:v>
                </c:pt>
                <c:pt idx="2630">
                  <c:v>2024-08-20 3:00</c:v>
                </c:pt>
                <c:pt idx="2631">
                  <c:v>2024-08-20 4:00</c:v>
                </c:pt>
                <c:pt idx="2632">
                  <c:v>2024-08-20 5:00</c:v>
                </c:pt>
                <c:pt idx="2633">
                  <c:v>2024-08-20 6:00</c:v>
                </c:pt>
                <c:pt idx="2634">
                  <c:v>2024-08-20 7:00</c:v>
                </c:pt>
                <c:pt idx="2635">
                  <c:v>2024-08-20 8:00</c:v>
                </c:pt>
                <c:pt idx="2636">
                  <c:v>2024-08-20 9:00</c:v>
                </c:pt>
                <c:pt idx="2637">
                  <c:v>2024-08-20 10:00</c:v>
                </c:pt>
                <c:pt idx="2638">
                  <c:v>2024-08-20 11:00</c:v>
                </c:pt>
                <c:pt idx="2639">
                  <c:v>2024-08-20 12:00</c:v>
                </c:pt>
                <c:pt idx="2640">
                  <c:v>2024-08-20 13:00</c:v>
                </c:pt>
                <c:pt idx="2641">
                  <c:v>2024-08-20 14:00</c:v>
                </c:pt>
                <c:pt idx="2642">
                  <c:v>2024-08-20 15:00</c:v>
                </c:pt>
                <c:pt idx="2643">
                  <c:v>2024-08-20 16:00</c:v>
                </c:pt>
                <c:pt idx="2644">
                  <c:v>2024-08-20 17:00</c:v>
                </c:pt>
                <c:pt idx="2645">
                  <c:v>2024-08-20 18:00</c:v>
                </c:pt>
                <c:pt idx="2646">
                  <c:v>2024-08-20 19:00</c:v>
                </c:pt>
                <c:pt idx="2647">
                  <c:v>2024-08-20 20:00</c:v>
                </c:pt>
                <c:pt idx="2648">
                  <c:v>2024-08-20 21:00</c:v>
                </c:pt>
                <c:pt idx="2649">
                  <c:v>2024-08-20 22:00</c:v>
                </c:pt>
                <c:pt idx="2650">
                  <c:v>2024-08-20 23:00</c:v>
                </c:pt>
                <c:pt idx="2651">
                  <c:v>2024-08-21 0:00</c:v>
                </c:pt>
                <c:pt idx="2652">
                  <c:v>2024-08-21 1:00</c:v>
                </c:pt>
                <c:pt idx="2653">
                  <c:v>2024-08-21 2:00</c:v>
                </c:pt>
                <c:pt idx="2654">
                  <c:v>2024-08-21 3:00</c:v>
                </c:pt>
                <c:pt idx="2655">
                  <c:v>2024-08-21 4:00</c:v>
                </c:pt>
                <c:pt idx="2656">
                  <c:v>2024-08-21 5:00</c:v>
                </c:pt>
                <c:pt idx="2657">
                  <c:v>2024-08-21 6:00</c:v>
                </c:pt>
                <c:pt idx="2658">
                  <c:v>2024-08-21 7:00</c:v>
                </c:pt>
                <c:pt idx="2659">
                  <c:v>2024-08-21 8:00</c:v>
                </c:pt>
                <c:pt idx="2660">
                  <c:v>2024-08-21 9:00</c:v>
                </c:pt>
                <c:pt idx="2661">
                  <c:v>2024-08-21 10:00</c:v>
                </c:pt>
                <c:pt idx="2662">
                  <c:v>2024-08-21 11:00</c:v>
                </c:pt>
                <c:pt idx="2663">
                  <c:v>2024-08-21 12:00</c:v>
                </c:pt>
                <c:pt idx="2664">
                  <c:v>2024-08-21 13:00</c:v>
                </c:pt>
                <c:pt idx="2665">
                  <c:v>2024-08-21 14:00</c:v>
                </c:pt>
                <c:pt idx="2666">
                  <c:v>2024-08-21 15:00</c:v>
                </c:pt>
                <c:pt idx="2667">
                  <c:v>2024-08-21 16:00</c:v>
                </c:pt>
                <c:pt idx="2668">
                  <c:v>2024-08-21 17:00</c:v>
                </c:pt>
                <c:pt idx="2669">
                  <c:v>2024-08-21 18:00</c:v>
                </c:pt>
                <c:pt idx="2670">
                  <c:v>2024-08-21 19:00</c:v>
                </c:pt>
                <c:pt idx="2671">
                  <c:v>2024-08-21 20:00</c:v>
                </c:pt>
                <c:pt idx="2672">
                  <c:v>2024-08-21 21:00</c:v>
                </c:pt>
                <c:pt idx="2673">
                  <c:v>2024-08-21 22:00</c:v>
                </c:pt>
                <c:pt idx="2674">
                  <c:v>2024-08-21 23:00</c:v>
                </c:pt>
                <c:pt idx="2675">
                  <c:v>2024-08-22 0:00</c:v>
                </c:pt>
                <c:pt idx="2676">
                  <c:v>2024-08-22 1:00</c:v>
                </c:pt>
                <c:pt idx="2677">
                  <c:v>2024-08-22 2:00</c:v>
                </c:pt>
                <c:pt idx="2678">
                  <c:v>2024-08-22 3:00</c:v>
                </c:pt>
                <c:pt idx="2679">
                  <c:v>2024-08-22 4:00</c:v>
                </c:pt>
                <c:pt idx="2680">
                  <c:v>2024-08-22 5:00</c:v>
                </c:pt>
                <c:pt idx="2681">
                  <c:v>2024-08-22 6:00</c:v>
                </c:pt>
                <c:pt idx="2682">
                  <c:v>2024-08-22 7:00</c:v>
                </c:pt>
                <c:pt idx="2683">
                  <c:v>2024-08-22 8:00</c:v>
                </c:pt>
                <c:pt idx="2684">
                  <c:v>2024-08-22 9:00</c:v>
                </c:pt>
                <c:pt idx="2685">
                  <c:v>2024-08-22 10:00</c:v>
                </c:pt>
                <c:pt idx="2686">
                  <c:v>2024-08-22 11:00</c:v>
                </c:pt>
                <c:pt idx="2687">
                  <c:v>2024-08-22 12:00</c:v>
                </c:pt>
                <c:pt idx="2688">
                  <c:v>2024-08-22 13:00</c:v>
                </c:pt>
                <c:pt idx="2689">
                  <c:v>2024-08-22 14:00</c:v>
                </c:pt>
                <c:pt idx="2690">
                  <c:v>2024-08-22 15:00</c:v>
                </c:pt>
                <c:pt idx="2691">
                  <c:v>2024-08-22 16:00</c:v>
                </c:pt>
                <c:pt idx="2692">
                  <c:v>2024-08-22 17:00</c:v>
                </c:pt>
                <c:pt idx="2693">
                  <c:v>2024-08-22 18:00</c:v>
                </c:pt>
                <c:pt idx="2694">
                  <c:v>2024-08-22 19:00</c:v>
                </c:pt>
                <c:pt idx="2695">
                  <c:v>2024-08-22 20:00</c:v>
                </c:pt>
                <c:pt idx="2696">
                  <c:v>2024-08-22 21:00</c:v>
                </c:pt>
                <c:pt idx="2697">
                  <c:v>2024-08-22 22:00</c:v>
                </c:pt>
                <c:pt idx="2698">
                  <c:v>2024-08-22 23:00</c:v>
                </c:pt>
                <c:pt idx="2699">
                  <c:v>2024-08-23 0:00</c:v>
                </c:pt>
                <c:pt idx="2700">
                  <c:v>2024-08-23 1:00</c:v>
                </c:pt>
                <c:pt idx="2701">
                  <c:v>2024-08-23 2:00</c:v>
                </c:pt>
                <c:pt idx="2702">
                  <c:v>2024-08-23 3:00</c:v>
                </c:pt>
                <c:pt idx="2703">
                  <c:v>2024-08-23 4:00</c:v>
                </c:pt>
                <c:pt idx="2704">
                  <c:v>2024-08-23 5:00</c:v>
                </c:pt>
                <c:pt idx="2705">
                  <c:v>2024-08-23 6:00</c:v>
                </c:pt>
                <c:pt idx="2706">
                  <c:v>2024-08-23 7:00</c:v>
                </c:pt>
                <c:pt idx="2707">
                  <c:v>2024-08-23 8:00</c:v>
                </c:pt>
                <c:pt idx="2708">
                  <c:v>2024-08-23 9:00</c:v>
                </c:pt>
                <c:pt idx="2709">
                  <c:v>2024-08-23 10:00</c:v>
                </c:pt>
                <c:pt idx="2710">
                  <c:v>2024-08-23 11:00</c:v>
                </c:pt>
                <c:pt idx="2711">
                  <c:v>2024-08-23 12:00</c:v>
                </c:pt>
                <c:pt idx="2712">
                  <c:v>2024-08-23 13:00</c:v>
                </c:pt>
                <c:pt idx="2713">
                  <c:v>2024-08-23 14:00</c:v>
                </c:pt>
                <c:pt idx="2714">
                  <c:v>2024-08-23 15:00</c:v>
                </c:pt>
                <c:pt idx="2715">
                  <c:v>2024-08-23 16:00</c:v>
                </c:pt>
                <c:pt idx="2716">
                  <c:v>2024-08-23 17:00</c:v>
                </c:pt>
                <c:pt idx="2717">
                  <c:v>2024-08-23 18:00</c:v>
                </c:pt>
                <c:pt idx="2718">
                  <c:v>2024-08-23 19:00</c:v>
                </c:pt>
                <c:pt idx="2719">
                  <c:v>2024-08-23 20:00</c:v>
                </c:pt>
                <c:pt idx="2720">
                  <c:v>2024-08-23 21:00</c:v>
                </c:pt>
                <c:pt idx="2721">
                  <c:v>2024-08-23 22:00</c:v>
                </c:pt>
                <c:pt idx="2722">
                  <c:v>2024-08-23 23:00</c:v>
                </c:pt>
                <c:pt idx="2723">
                  <c:v>2024-08-24 0:00</c:v>
                </c:pt>
                <c:pt idx="2724">
                  <c:v>2024-08-24 1:00</c:v>
                </c:pt>
                <c:pt idx="2725">
                  <c:v>2024-08-24 2:00</c:v>
                </c:pt>
                <c:pt idx="2726">
                  <c:v>2024-08-24 3:00</c:v>
                </c:pt>
                <c:pt idx="2727">
                  <c:v>2024-08-24 4:00</c:v>
                </c:pt>
                <c:pt idx="2728">
                  <c:v>2024-08-24 5:00</c:v>
                </c:pt>
                <c:pt idx="2729">
                  <c:v>2024-08-24 6:00</c:v>
                </c:pt>
                <c:pt idx="2730">
                  <c:v>2024-08-24 7:00</c:v>
                </c:pt>
                <c:pt idx="2731">
                  <c:v>2024-08-24 8:00</c:v>
                </c:pt>
                <c:pt idx="2732">
                  <c:v>2024-08-24 9:00</c:v>
                </c:pt>
                <c:pt idx="2733">
                  <c:v>2024-08-24 10:00</c:v>
                </c:pt>
                <c:pt idx="2734">
                  <c:v>2024-08-24 11:00</c:v>
                </c:pt>
                <c:pt idx="2735">
                  <c:v>2024-08-24 12:00</c:v>
                </c:pt>
                <c:pt idx="2736">
                  <c:v>2024-08-24 13:00</c:v>
                </c:pt>
                <c:pt idx="2737">
                  <c:v>2024-08-24 14:00</c:v>
                </c:pt>
                <c:pt idx="2738">
                  <c:v>2024-08-24 15:00</c:v>
                </c:pt>
                <c:pt idx="2739">
                  <c:v>2024-08-24 16:00</c:v>
                </c:pt>
                <c:pt idx="2740">
                  <c:v>2024-08-24 17:00</c:v>
                </c:pt>
                <c:pt idx="2741">
                  <c:v>2024-08-24 18:00</c:v>
                </c:pt>
                <c:pt idx="2742">
                  <c:v>2024-08-24 19:00</c:v>
                </c:pt>
                <c:pt idx="2743">
                  <c:v>2024-08-24 20:00</c:v>
                </c:pt>
                <c:pt idx="2744">
                  <c:v>2024-08-24 21:00</c:v>
                </c:pt>
                <c:pt idx="2745">
                  <c:v>2024-08-24 22:00</c:v>
                </c:pt>
                <c:pt idx="2746">
                  <c:v>2024-08-24 23:00</c:v>
                </c:pt>
                <c:pt idx="2747">
                  <c:v>2024-08-25 0:00</c:v>
                </c:pt>
                <c:pt idx="2748">
                  <c:v>2024-08-25 1:00</c:v>
                </c:pt>
                <c:pt idx="2749">
                  <c:v>2024-08-25 2:00</c:v>
                </c:pt>
                <c:pt idx="2750">
                  <c:v>2024-08-25 3:00</c:v>
                </c:pt>
                <c:pt idx="2751">
                  <c:v>2024-08-25 4:00</c:v>
                </c:pt>
                <c:pt idx="2752">
                  <c:v>2024-08-25 5:00</c:v>
                </c:pt>
                <c:pt idx="2753">
                  <c:v>2024-08-25 6:00</c:v>
                </c:pt>
                <c:pt idx="2754">
                  <c:v>2024-08-25 7:00</c:v>
                </c:pt>
                <c:pt idx="2755">
                  <c:v>2024-08-25 8:00</c:v>
                </c:pt>
                <c:pt idx="2756">
                  <c:v>2024-08-25 9:00</c:v>
                </c:pt>
                <c:pt idx="2757">
                  <c:v>2024-08-25 10:00</c:v>
                </c:pt>
                <c:pt idx="2758">
                  <c:v>2024-08-25 11:00</c:v>
                </c:pt>
                <c:pt idx="2759">
                  <c:v>2024-08-25 12:00</c:v>
                </c:pt>
                <c:pt idx="2760">
                  <c:v>2024-08-25 13:00</c:v>
                </c:pt>
                <c:pt idx="2761">
                  <c:v>2024-08-25 14:00</c:v>
                </c:pt>
                <c:pt idx="2762">
                  <c:v>2024-08-25 15:00</c:v>
                </c:pt>
                <c:pt idx="2763">
                  <c:v>2024-08-25 16:00</c:v>
                </c:pt>
                <c:pt idx="2764">
                  <c:v>2024-08-25 17:00</c:v>
                </c:pt>
                <c:pt idx="2765">
                  <c:v>2024-08-25 18:00</c:v>
                </c:pt>
                <c:pt idx="2766">
                  <c:v>2024-08-25 19:00</c:v>
                </c:pt>
                <c:pt idx="2767">
                  <c:v>2024-08-25 20:00</c:v>
                </c:pt>
                <c:pt idx="2768">
                  <c:v>2024-08-25 21:00</c:v>
                </c:pt>
                <c:pt idx="2769">
                  <c:v>2024-08-25 22:00</c:v>
                </c:pt>
                <c:pt idx="2770">
                  <c:v>2024-08-25 23:00</c:v>
                </c:pt>
                <c:pt idx="2771">
                  <c:v>2024-08-26 0:00</c:v>
                </c:pt>
                <c:pt idx="2772">
                  <c:v>2024-08-26 1:00</c:v>
                </c:pt>
                <c:pt idx="2773">
                  <c:v>2024-08-26 2:00</c:v>
                </c:pt>
                <c:pt idx="2774">
                  <c:v>2024-08-26 3:00</c:v>
                </c:pt>
                <c:pt idx="2775">
                  <c:v>2024-08-26 4:00</c:v>
                </c:pt>
                <c:pt idx="2776">
                  <c:v>2024-08-26 5:00</c:v>
                </c:pt>
                <c:pt idx="2777">
                  <c:v>2024-08-26 6:00</c:v>
                </c:pt>
                <c:pt idx="2778">
                  <c:v>2024-08-26 7:00</c:v>
                </c:pt>
                <c:pt idx="2779">
                  <c:v>2024-08-26 8:00</c:v>
                </c:pt>
                <c:pt idx="2780">
                  <c:v>2024-08-26 9:00</c:v>
                </c:pt>
                <c:pt idx="2781">
                  <c:v>2024-08-26 10:00</c:v>
                </c:pt>
                <c:pt idx="2782">
                  <c:v>2024-08-26 11:00</c:v>
                </c:pt>
                <c:pt idx="2783">
                  <c:v>2024-08-26 12:00</c:v>
                </c:pt>
                <c:pt idx="2784">
                  <c:v>2024-08-26 13:00</c:v>
                </c:pt>
                <c:pt idx="2785">
                  <c:v>2024-08-26 14:00</c:v>
                </c:pt>
                <c:pt idx="2786">
                  <c:v>2024-08-26 15:00</c:v>
                </c:pt>
                <c:pt idx="2787">
                  <c:v>2024-08-26 16:00</c:v>
                </c:pt>
                <c:pt idx="2788">
                  <c:v>2024-08-26 17:00</c:v>
                </c:pt>
                <c:pt idx="2789">
                  <c:v>2024-08-26 18:00</c:v>
                </c:pt>
                <c:pt idx="2790">
                  <c:v>2024-08-26 19:00</c:v>
                </c:pt>
                <c:pt idx="2791">
                  <c:v>2024-08-26 20:00</c:v>
                </c:pt>
                <c:pt idx="2792">
                  <c:v>2024-08-26 21:00</c:v>
                </c:pt>
                <c:pt idx="2793">
                  <c:v>2024-08-26 22:00</c:v>
                </c:pt>
                <c:pt idx="2794">
                  <c:v>2024-08-26 23:00</c:v>
                </c:pt>
                <c:pt idx="2795">
                  <c:v>2024-08-27 0:00</c:v>
                </c:pt>
                <c:pt idx="2796">
                  <c:v>2024-08-27 1:00</c:v>
                </c:pt>
                <c:pt idx="2797">
                  <c:v>2024-08-27 2:00</c:v>
                </c:pt>
                <c:pt idx="2798">
                  <c:v>2024-08-27 3:00</c:v>
                </c:pt>
                <c:pt idx="2799">
                  <c:v>2024-08-27 4:00</c:v>
                </c:pt>
                <c:pt idx="2800">
                  <c:v>2024-08-27 5:00</c:v>
                </c:pt>
                <c:pt idx="2801">
                  <c:v>2024-08-27 6:00</c:v>
                </c:pt>
                <c:pt idx="2802">
                  <c:v>2024-08-27 7:00</c:v>
                </c:pt>
                <c:pt idx="2803">
                  <c:v>2024-08-27 8:00</c:v>
                </c:pt>
                <c:pt idx="2804">
                  <c:v>2024-08-27 9:00</c:v>
                </c:pt>
                <c:pt idx="2805">
                  <c:v>2024-08-27 10:00</c:v>
                </c:pt>
                <c:pt idx="2806">
                  <c:v>2024-08-27 11:00</c:v>
                </c:pt>
                <c:pt idx="2807">
                  <c:v>2024-08-27 12:00</c:v>
                </c:pt>
                <c:pt idx="2808">
                  <c:v>2024-08-27 13:00</c:v>
                </c:pt>
                <c:pt idx="2809">
                  <c:v>2024-08-27 14:00</c:v>
                </c:pt>
                <c:pt idx="2810">
                  <c:v>2024-08-27 15:00</c:v>
                </c:pt>
                <c:pt idx="2811">
                  <c:v>2024-08-27 16:00</c:v>
                </c:pt>
                <c:pt idx="2812">
                  <c:v>2024-08-27 17:00</c:v>
                </c:pt>
                <c:pt idx="2813">
                  <c:v>2024-08-27 18:00</c:v>
                </c:pt>
                <c:pt idx="2814">
                  <c:v>2024-08-27 19:00</c:v>
                </c:pt>
                <c:pt idx="2815">
                  <c:v>2024-08-27 20:00</c:v>
                </c:pt>
                <c:pt idx="2816">
                  <c:v>2024-08-27 21:00</c:v>
                </c:pt>
                <c:pt idx="2817">
                  <c:v>2024-08-27 22:00</c:v>
                </c:pt>
                <c:pt idx="2818">
                  <c:v>2024-08-27 23:00</c:v>
                </c:pt>
                <c:pt idx="2819">
                  <c:v>2024-08-28 0:00</c:v>
                </c:pt>
                <c:pt idx="2820">
                  <c:v>2024-08-28 1:00</c:v>
                </c:pt>
                <c:pt idx="2821">
                  <c:v>2024-08-28 2:00</c:v>
                </c:pt>
                <c:pt idx="2822">
                  <c:v>2024-08-28 3:00</c:v>
                </c:pt>
                <c:pt idx="2823">
                  <c:v>2024-08-28 4:00</c:v>
                </c:pt>
                <c:pt idx="2824">
                  <c:v>2024-08-28 5:00</c:v>
                </c:pt>
                <c:pt idx="2825">
                  <c:v>2024-08-28 6:00</c:v>
                </c:pt>
                <c:pt idx="2826">
                  <c:v>2024-08-28 7:00</c:v>
                </c:pt>
                <c:pt idx="2827">
                  <c:v>2024-08-28 8:00</c:v>
                </c:pt>
                <c:pt idx="2828">
                  <c:v>2024-08-28 9:00</c:v>
                </c:pt>
                <c:pt idx="2829">
                  <c:v>2024-08-28 10:00</c:v>
                </c:pt>
                <c:pt idx="2830">
                  <c:v>2024-08-28 11:00</c:v>
                </c:pt>
                <c:pt idx="2831">
                  <c:v>2024-08-28 12:00</c:v>
                </c:pt>
                <c:pt idx="2832">
                  <c:v>2024-08-28 13:00</c:v>
                </c:pt>
                <c:pt idx="2833">
                  <c:v>2024-08-28 14:00</c:v>
                </c:pt>
                <c:pt idx="2834">
                  <c:v>2024-08-28 15:00</c:v>
                </c:pt>
                <c:pt idx="2835">
                  <c:v>2024-08-28 16:00</c:v>
                </c:pt>
                <c:pt idx="2836">
                  <c:v>2024-08-28 17:00</c:v>
                </c:pt>
                <c:pt idx="2837">
                  <c:v>2024-08-28 18:00</c:v>
                </c:pt>
                <c:pt idx="2838">
                  <c:v>2024-08-28 19:00</c:v>
                </c:pt>
                <c:pt idx="2839">
                  <c:v>2024-08-28 20:00</c:v>
                </c:pt>
                <c:pt idx="2840">
                  <c:v>2024-08-28 21:00</c:v>
                </c:pt>
                <c:pt idx="2841">
                  <c:v>2024-08-28 22:00</c:v>
                </c:pt>
                <c:pt idx="2842">
                  <c:v>2024-08-28 23:00</c:v>
                </c:pt>
                <c:pt idx="2843">
                  <c:v>2024-08-29 0:00</c:v>
                </c:pt>
                <c:pt idx="2844">
                  <c:v>2024-08-29 1:00</c:v>
                </c:pt>
                <c:pt idx="2845">
                  <c:v>2024-08-29 2:00</c:v>
                </c:pt>
                <c:pt idx="2846">
                  <c:v>2024-08-29 3:00</c:v>
                </c:pt>
                <c:pt idx="2847">
                  <c:v>2024-08-29 4:00</c:v>
                </c:pt>
                <c:pt idx="2848">
                  <c:v>2024-08-29 5:00</c:v>
                </c:pt>
                <c:pt idx="2849">
                  <c:v>2024-08-29 6:00</c:v>
                </c:pt>
                <c:pt idx="2850">
                  <c:v>2024-08-29 7:00</c:v>
                </c:pt>
                <c:pt idx="2851">
                  <c:v>2024-08-29 8:00</c:v>
                </c:pt>
                <c:pt idx="2852">
                  <c:v>2024-08-29 9:00</c:v>
                </c:pt>
                <c:pt idx="2853">
                  <c:v>2024-08-29 10:00</c:v>
                </c:pt>
                <c:pt idx="2854">
                  <c:v>2024-08-29 11:00</c:v>
                </c:pt>
                <c:pt idx="2855">
                  <c:v>2024-08-29 12:00</c:v>
                </c:pt>
                <c:pt idx="2856">
                  <c:v>2024-08-29 13:00</c:v>
                </c:pt>
                <c:pt idx="2857">
                  <c:v>2024-08-29 14:00</c:v>
                </c:pt>
                <c:pt idx="2858">
                  <c:v>2024-08-29 15:00</c:v>
                </c:pt>
                <c:pt idx="2859">
                  <c:v>2024-08-29 16:00</c:v>
                </c:pt>
                <c:pt idx="2860">
                  <c:v>2024-08-29 17:00</c:v>
                </c:pt>
                <c:pt idx="2861">
                  <c:v>2024-08-29 18:00</c:v>
                </c:pt>
                <c:pt idx="2862">
                  <c:v>2024-08-29 19:00</c:v>
                </c:pt>
                <c:pt idx="2863">
                  <c:v>2024-08-29 20:00</c:v>
                </c:pt>
                <c:pt idx="2864">
                  <c:v>2024-08-29 21:00</c:v>
                </c:pt>
                <c:pt idx="2865">
                  <c:v>2024-08-29 22:00</c:v>
                </c:pt>
                <c:pt idx="2866">
                  <c:v>2024-08-29 23:00</c:v>
                </c:pt>
                <c:pt idx="2867">
                  <c:v>2024-08-30 0:00</c:v>
                </c:pt>
                <c:pt idx="2868">
                  <c:v>2024-08-30 1:00</c:v>
                </c:pt>
                <c:pt idx="2869">
                  <c:v>2024-08-30 2:00</c:v>
                </c:pt>
                <c:pt idx="2870">
                  <c:v>2024-08-30 3:00</c:v>
                </c:pt>
                <c:pt idx="2871">
                  <c:v>2024-08-30 4:00</c:v>
                </c:pt>
                <c:pt idx="2872">
                  <c:v>2024-08-30 5:00</c:v>
                </c:pt>
                <c:pt idx="2873">
                  <c:v>2024-08-30 6:00</c:v>
                </c:pt>
                <c:pt idx="2874">
                  <c:v>2024-08-30 7:00</c:v>
                </c:pt>
                <c:pt idx="2875">
                  <c:v>2024-08-30 8:00</c:v>
                </c:pt>
                <c:pt idx="2876">
                  <c:v>2024-08-30 9:00</c:v>
                </c:pt>
                <c:pt idx="2877">
                  <c:v>2024-08-30 10:00</c:v>
                </c:pt>
                <c:pt idx="2878">
                  <c:v>2024-08-30 11:00</c:v>
                </c:pt>
                <c:pt idx="2879">
                  <c:v>2024-08-30 12:00</c:v>
                </c:pt>
                <c:pt idx="2880">
                  <c:v>2024-08-30 13:00</c:v>
                </c:pt>
                <c:pt idx="2881">
                  <c:v>2024-08-30 14:00</c:v>
                </c:pt>
                <c:pt idx="2882">
                  <c:v>2024-08-30 15:00</c:v>
                </c:pt>
                <c:pt idx="2883">
                  <c:v>2024-08-30 16:00</c:v>
                </c:pt>
                <c:pt idx="2884">
                  <c:v>2024-08-30 17:00</c:v>
                </c:pt>
                <c:pt idx="2885">
                  <c:v>2024-08-30 18:00</c:v>
                </c:pt>
                <c:pt idx="2886">
                  <c:v>2024-08-30 19:00</c:v>
                </c:pt>
                <c:pt idx="2887">
                  <c:v>2024-08-30 20:00</c:v>
                </c:pt>
                <c:pt idx="2888">
                  <c:v>2024-08-30 21:00</c:v>
                </c:pt>
                <c:pt idx="2889">
                  <c:v>2024-08-30 22:00</c:v>
                </c:pt>
                <c:pt idx="2890">
                  <c:v>2024-08-30 23:00</c:v>
                </c:pt>
                <c:pt idx="2891">
                  <c:v>2024-08-31 0:00</c:v>
                </c:pt>
                <c:pt idx="2892">
                  <c:v>2024-08-31 1:00</c:v>
                </c:pt>
                <c:pt idx="2893">
                  <c:v>2024-08-31 2:00</c:v>
                </c:pt>
                <c:pt idx="2894">
                  <c:v>2024-08-31 3:00</c:v>
                </c:pt>
                <c:pt idx="2895">
                  <c:v>2024-08-31 4:00</c:v>
                </c:pt>
                <c:pt idx="2896">
                  <c:v>2024-08-31 5:00</c:v>
                </c:pt>
                <c:pt idx="2897">
                  <c:v>2024-08-31 6:00</c:v>
                </c:pt>
                <c:pt idx="2898">
                  <c:v>2024-08-31 7:00</c:v>
                </c:pt>
                <c:pt idx="2899">
                  <c:v>2024-08-31 8:00</c:v>
                </c:pt>
                <c:pt idx="2900">
                  <c:v>2024-08-31 9:00</c:v>
                </c:pt>
                <c:pt idx="2901">
                  <c:v>2024-08-31 10:00</c:v>
                </c:pt>
                <c:pt idx="2902">
                  <c:v>2024-08-31 11:00</c:v>
                </c:pt>
                <c:pt idx="2903">
                  <c:v>2024-08-31 12:00</c:v>
                </c:pt>
                <c:pt idx="2904">
                  <c:v>2024-08-31 13:00</c:v>
                </c:pt>
                <c:pt idx="2905">
                  <c:v>2024-08-31 14:00</c:v>
                </c:pt>
                <c:pt idx="2906">
                  <c:v>2024-08-31 15:00</c:v>
                </c:pt>
                <c:pt idx="2907">
                  <c:v>2024-08-31 16:00</c:v>
                </c:pt>
                <c:pt idx="2908">
                  <c:v>2024-08-31 17:00</c:v>
                </c:pt>
                <c:pt idx="2909">
                  <c:v>2024-08-31 18:00</c:v>
                </c:pt>
                <c:pt idx="2910">
                  <c:v>2024-08-31 19:00</c:v>
                </c:pt>
                <c:pt idx="2911">
                  <c:v>2024-08-31 20:00</c:v>
                </c:pt>
                <c:pt idx="2912">
                  <c:v>2024-08-31 21:00</c:v>
                </c:pt>
                <c:pt idx="2913">
                  <c:v>2024-08-31 22:00</c:v>
                </c:pt>
                <c:pt idx="2914">
                  <c:v>2024-08-31 23:00</c:v>
                </c:pt>
                <c:pt idx="2915">
                  <c:v>2024-09-01 0:00</c:v>
                </c:pt>
                <c:pt idx="2916">
                  <c:v>2024-09-01 1:00</c:v>
                </c:pt>
                <c:pt idx="2917">
                  <c:v>2024-09-01 2:00</c:v>
                </c:pt>
                <c:pt idx="2918">
                  <c:v>2024-09-01 3:00</c:v>
                </c:pt>
                <c:pt idx="2919">
                  <c:v>2024-09-01 4:00</c:v>
                </c:pt>
                <c:pt idx="2920">
                  <c:v>2024-09-01 5:00</c:v>
                </c:pt>
                <c:pt idx="2921">
                  <c:v>2024-09-01 6:00</c:v>
                </c:pt>
                <c:pt idx="2922">
                  <c:v>2024-09-01 7:00</c:v>
                </c:pt>
                <c:pt idx="2923">
                  <c:v>2024-09-01 8:00</c:v>
                </c:pt>
                <c:pt idx="2924">
                  <c:v>2024-09-01 9:00</c:v>
                </c:pt>
                <c:pt idx="2925">
                  <c:v>2024-09-01 10:00</c:v>
                </c:pt>
                <c:pt idx="2926">
                  <c:v>2024-09-01 11:00</c:v>
                </c:pt>
                <c:pt idx="2927">
                  <c:v>2024-09-01 12:00</c:v>
                </c:pt>
                <c:pt idx="2928">
                  <c:v>2024-09-01 13:00</c:v>
                </c:pt>
                <c:pt idx="2929">
                  <c:v>2024-09-01 14:00</c:v>
                </c:pt>
                <c:pt idx="2930">
                  <c:v>2024-09-01 15:00</c:v>
                </c:pt>
                <c:pt idx="2931">
                  <c:v>2024-09-01 16:00</c:v>
                </c:pt>
                <c:pt idx="2932">
                  <c:v>2024-09-01 17:00</c:v>
                </c:pt>
                <c:pt idx="2933">
                  <c:v>2024-09-01 18:00</c:v>
                </c:pt>
                <c:pt idx="2934">
                  <c:v>2024-09-01 19:00</c:v>
                </c:pt>
                <c:pt idx="2935">
                  <c:v>2024-09-01 20:00</c:v>
                </c:pt>
                <c:pt idx="2936">
                  <c:v>2024-09-01 21:00</c:v>
                </c:pt>
                <c:pt idx="2937">
                  <c:v>2024-09-01 22:00</c:v>
                </c:pt>
                <c:pt idx="2938">
                  <c:v>2024-09-01 23:00</c:v>
                </c:pt>
                <c:pt idx="2939">
                  <c:v>2024-09-02 0:00</c:v>
                </c:pt>
                <c:pt idx="2940">
                  <c:v>2024-09-02 1:00</c:v>
                </c:pt>
                <c:pt idx="2941">
                  <c:v>2024-09-02 2:00</c:v>
                </c:pt>
                <c:pt idx="2942">
                  <c:v>2024-09-02 3:00</c:v>
                </c:pt>
                <c:pt idx="2943">
                  <c:v>2024-09-02 4:00</c:v>
                </c:pt>
                <c:pt idx="2944">
                  <c:v>2024-09-02 5:00</c:v>
                </c:pt>
                <c:pt idx="2945">
                  <c:v>2024-09-02 6:00</c:v>
                </c:pt>
                <c:pt idx="2946">
                  <c:v>2024-09-02 7:00</c:v>
                </c:pt>
                <c:pt idx="2947">
                  <c:v>2024-09-02 8:00</c:v>
                </c:pt>
                <c:pt idx="2948">
                  <c:v>2024-09-02 9:00</c:v>
                </c:pt>
                <c:pt idx="2949">
                  <c:v>2024-09-02 10:00</c:v>
                </c:pt>
                <c:pt idx="2950">
                  <c:v>2024-09-02 11:00</c:v>
                </c:pt>
                <c:pt idx="2951">
                  <c:v>2024-09-02 12:00</c:v>
                </c:pt>
                <c:pt idx="2952">
                  <c:v>2024-09-02 13:00</c:v>
                </c:pt>
                <c:pt idx="2953">
                  <c:v>2024-09-02 14:00</c:v>
                </c:pt>
                <c:pt idx="2954">
                  <c:v>2024-09-02 15:00</c:v>
                </c:pt>
                <c:pt idx="2955">
                  <c:v>2024-09-02 16:00</c:v>
                </c:pt>
                <c:pt idx="2956">
                  <c:v>2024-09-02 17:00</c:v>
                </c:pt>
                <c:pt idx="2957">
                  <c:v>2024-09-02 18:00</c:v>
                </c:pt>
                <c:pt idx="2958">
                  <c:v>2024-09-02 19:00</c:v>
                </c:pt>
                <c:pt idx="2959">
                  <c:v>2024-09-02 20:00</c:v>
                </c:pt>
                <c:pt idx="2960">
                  <c:v>2024-09-02 21:00</c:v>
                </c:pt>
                <c:pt idx="2961">
                  <c:v>2024-09-02 22:00</c:v>
                </c:pt>
                <c:pt idx="2962">
                  <c:v>2024-09-02 23:00</c:v>
                </c:pt>
                <c:pt idx="2963">
                  <c:v>2024-09-03 0:00</c:v>
                </c:pt>
                <c:pt idx="2964">
                  <c:v>2024-09-03 1:00</c:v>
                </c:pt>
                <c:pt idx="2965">
                  <c:v>2024-09-03 2:00</c:v>
                </c:pt>
                <c:pt idx="2966">
                  <c:v>2024-09-03 3:00</c:v>
                </c:pt>
                <c:pt idx="2967">
                  <c:v>2024-09-03 4:00</c:v>
                </c:pt>
                <c:pt idx="2968">
                  <c:v>2024-09-03 5:00</c:v>
                </c:pt>
                <c:pt idx="2969">
                  <c:v>2024-09-03 6:00</c:v>
                </c:pt>
                <c:pt idx="2970">
                  <c:v>2024-09-03 7:00</c:v>
                </c:pt>
                <c:pt idx="2971">
                  <c:v>2024-09-03 8:00</c:v>
                </c:pt>
                <c:pt idx="2972">
                  <c:v>2024-09-03 9:00</c:v>
                </c:pt>
                <c:pt idx="2973">
                  <c:v>2024-09-03 10:00</c:v>
                </c:pt>
                <c:pt idx="2974">
                  <c:v>2024-09-03 11:00</c:v>
                </c:pt>
                <c:pt idx="2975">
                  <c:v>2024-09-03 12:00</c:v>
                </c:pt>
                <c:pt idx="2976">
                  <c:v>2024-09-03 13:00</c:v>
                </c:pt>
                <c:pt idx="2977">
                  <c:v>2024-09-03 14:00</c:v>
                </c:pt>
                <c:pt idx="2978">
                  <c:v>2024-09-03 15:00</c:v>
                </c:pt>
                <c:pt idx="2979">
                  <c:v>2024-09-03 16:00</c:v>
                </c:pt>
                <c:pt idx="2980">
                  <c:v>2024-09-03 17:00</c:v>
                </c:pt>
                <c:pt idx="2981">
                  <c:v>2024-09-03 18:00</c:v>
                </c:pt>
                <c:pt idx="2982">
                  <c:v>2024-09-03 19:00</c:v>
                </c:pt>
                <c:pt idx="2983">
                  <c:v>2024-09-03 20:00</c:v>
                </c:pt>
                <c:pt idx="2984">
                  <c:v>2024-09-03 21:00</c:v>
                </c:pt>
                <c:pt idx="2985">
                  <c:v>2024-09-03 22:00</c:v>
                </c:pt>
                <c:pt idx="2986">
                  <c:v>2024-09-03 23:00</c:v>
                </c:pt>
                <c:pt idx="2987">
                  <c:v>2024-09-04 0:00</c:v>
                </c:pt>
                <c:pt idx="2988">
                  <c:v>2024-09-04 1:00</c:v>
                </c:pt>
                <c:pt idx="2989">
                  <c:v>2024-09-04 2:00</c:v>
                </c:pt>
                <c:pt idx="2990">
                  <c:v>2024-09-04 3:00</c:v>
                </c:pt>
                <c:pt idx="2991">
                  <c:v>2024-09-04 4:00</c:v>
                </c:pt>
                <c:pt idx="2992">
                  <c:v>2024-09-04 5:00</c:v>
                </c:pt>
                <c:pt idx="2993">
                  <c:v>2024-09-04 6:00</c:v>
                </c:pt>
                <c:pt idx="2994">
                  <c:v>2024-09-04 7:00</c:v>
                </c:pt>
                <c:pt idx="2995">
                  <c:v>2024-09-04 8:00</c:v>
                </c:pt>
                <c:pt idx="2996">
                  <c:v>2024-09-04 9:00</c:v>
                </c:pt>
                <c:pt idx="2997">
                  <c:v>2024-09-04 10:00</c:v>
                </c:pt>
                <c:pt idx="2998">
                  <c:v>2024-09-04 11:00</c:v>
                </c:pt>
                <c:pt idx="2999">
                  <c:v>2024-09-04 12:00</c:v>
                </c:pt>
                <c:pt idx="3000">
                  <c:v>2024-09-04 13:00</c:v>
                </c:pt>
                <c:pt idx="3001">
                  <c:v>2024-09-04 14:00</c:v>
                </c:pt>
                <c:pt idx="3002">
                  <c:v>2024-09-04 15:00</c:v>
                </c:pt>
                <c:pt idx="3003">
                  <c:v>2024-09-04 16:00</c:v>
                </c:pt>
                <c:pt idx="3004">
                  <c:v>2024-09-04 17:00</c:v>
                </c:pt>
                <c:pt idx="3005">
                  <c:v>2024-09-04 18:00</c:v>
                </c:pt>
                <c:pt idx="3006">
                  <c:v>2024-09-04 19:00</c:v>
                </c:pt>
                <c:pt idx="3007">
                  <c:v>2024-09-04 20:00</c:v>
                </c:pt>
                <c:pt idx="3008">
                  <c:v>2024-09-04 21:00</c:v>
                </c:pt>
                <c:pt idx="3009">
                  <c:v>2024-09-04 22:00</c:v>
                </c:pt>
                <c:pt idx="3010">
                  <c:v>2024-09-04 23:00</c:v>
                </c:pt>
                <c:pt idx="3011">
                  <c:v>2024-09-05 0:00</c:v>
                </c:pt>
                <c:pt idx="3012">
                  <c:v>2024-09-05 1:00</c:v>
                </c:pt>
                <c:pt idx="3013">
                  <c:v>2024-09-05 2:00</c:v>
                </c:pt>
                <c:pt idx="3014">
                  <c:v>2024-09-05 3:00</c:v>
                </c:pt>
                <c:pt idx="3015">
                  <c:v>2024-09-05 3:30</c:v>
                </c:pt>
                <c:pt idx="3016">
                  <c:v>2024-09-05 3:40</c:v>
                </c:pt>
                <c:pt idx="3017">
                  <c:v>2024-09-05 3:50</c:v>
                </c:pt>
                <c:pt idx="3018">
                  <c:v>2024-09-05 4:00</c:v>
                </c:pt>
                <c:pt idx="3019">
                  <c:v>2024-09-05 4:10</c:v>
                </c:pt>
                <c:pt idx="3020">
                  <c:v>2024-09-05 4:20</c:v>
                </c:pt>
                <c:pt idx="3021">
                  <c:v>2024-09-05 4:30</c:v>
                </c:pt>
                <c:pt idx="3022">
                  <c:v>2024-09-05 4:40</c:v>
                </c:pt>
                <c:pt idx="3023">
                  <c:v>2024-09-05 4:50</c:v>
                </c:pt>
                <c:pt idx="3024">
                  <c:v>2024-09-05 5:00</c:v>
                </c:pt>
                <c:pt idx="3025">
                  <c:v>2024-09-05 5:10</c:v>
                </c:pt>
                <c:pt idx="3026">
                  <c:v>2024-09-05 5:20</c:v>
                </c:pt>
                <c:pt idx="3027">
                  <c:v>2024-09-05 5:30</c:v>
                </c:pt>
                <c:pt idx="3028">
                  <c:v>2024-09-05 5:40</c:v>
                </c:pt>
                <c:pt idx="3029">
                  <c:v>2024-09-05 5:50</c:v>
                </c:pt>
                <c:pt idx="3030">
                  <c:v>2024-09-05 6:00</c:v>
                </c:pt>
                <c:pt idx="3031">
                  <c:v>2024-09-05 6:10</c:v>
                </c:pt>
                <c:pt idx="3032">
                  <c:v>2024-09-05 6:20</c:v>
                </c:pt>
                <c:pt idx="3033">
                  <c:v>2024-09-05 6:30</c:v>
                </c:pt>
                <c:pt idx="3034">
                  <c:v>2024-09-05 6:40</c:v>
                </c:pt>
                <c:pt idx="3035">
                  <c:v>2024-09-05 6:50</c:v>
                </c:pt>
                <c:pt idx="3036">
                  <c:v>2024-09-05 7:00</c:v>
                </c:pt>
                <c:pt idx="3037">
                  <c:v>2024-09-05 7:10</c:v>
                </c:pt>
                <c:pt idx="3038">
                  <c:v>2024-09-05 7:20</c:v>
                </c:pt>
                <c:pt idx="3039">
                  <c:v>2024-09-05 7:30</c:v>
                </c:pt>
                <c:pt idx="3040">
                  <c:v>2024-09-05 7:40</c:v>
                </c:pt>
                <c:pt idx="3041">
                  <c:v>2024-09-05 7:50</c:v>
                </c:pt>
                <c:pt idx="3042">
                  <c:v>2024-09-05 8:00</c:v>
                </c:pt>
                <c:pt idx="3043">
                  <c:v>2024-09-05 8:10</c:v>
                </c:pt>
                <c:pt idx="3044">
                  <c:v>2024-09-05 8:20</c:v>
                </c:pt>
                <c:pt idx="3045">
                  <c:v>2024-09-05 8:30</c:v>
                </c:pt>
                <c:pt idx="3046">
                  <c:v>2024-09-05 8:40</c:v>
                </c:pt>
                <c:pt idx="3047">
                  <c:v>2024-09-05 8:50</c:v>
                </c:pt>
                <c:pt idx="3048">
                  <c:v>2024-09-05 9:00</c:v>
                </c:pt>
                <c:pt idx="3049">
                  <c:v>2024-09-05 9:10</c:v>
                </c:pt>
                <c:pt idx="3050">
                  <c:v>2024-09-05 9:20</c:v>
                </c:pt>
                <c:pt idx="3051">
                  <c:v>2024-09-05 9:30</c:v>
                </c:pt>
                <c:pt idx="3052">
                  <c:v>2024-09-05 9:40</c:v>
                </c:pt>
                <c:pt idx="3053">
                  <c:v>2024-09-05 9:50</c:v>
                </c:pt>
                <c:pt idx="3054">
                  <c:v>2024-09-05 10:00</c:v>
                </c:pt>
                <c:pt idx="3055">
                  <c:v>2024-09-05 10:10</c:v>
                </c:pt>
                <c:pt idx="3056">
                  <c:v>2024-09-05 10:20</c:v>
                </c:pt>
                <c:pt idx="3057">
                  <c:v>2024-09-05 10:30</c:v>
                </c:pt>
                <c:pt idx="3058">
                  <c:v>2024-09-05 10:40</c:v>
                </c:pt>
                <c:pt idx="3059">
                  <c:v>2024-09-05 10:50</c:v>
                </c:pt>
                <c:pt idx="3060">
                  <c:v>2024-09-05 11:00</c:v>
                </c:pt>
                <c:pt idx="3061">
                  <c:v>2024-09-05 11:10</c:v>
                </c:pt>
                <c:pt idx="3062">
                  <c:v>2024-09-05 11:20</c:v>
                </c:pt>
                <c:pt idx="3063">
                  <c:v>2024-09-05 11:30</c:v>
                </c:pt>
                <c:pt idx="3064">
                  <c:v>2024-09-05 11:40</c:v>
                </c:pt>
                <c:pt idx="3065">
                  <c:v>2024-09-05 11:50</c:v>
                </c:pt>
                <c:pt idx="3066">
                  <c:v>2024-09-05 12:00</c:v>
                </c:pt>
                <c:pt idx="3067">
                  <c:v>2024-09-05 12:10</c:v>
                </c:pt>
                <c:pt idx="3068">
                  <c:v>2024-09-05 12:20</c:v>
                </c:pt>
                <c:pt idx="3069">
                  <c:v>2024-09-05 12:30</c:v>
                </c:pt>
                <c:pt idx="3070">
                  <c:v>2024-09-05 12:40</c:v>
                </c:pt>
                <c:pt idx="3071">
                  <c:v>2024-09-05 12:50</c:v>
                </c:pt>
                <c:pt idx="3072">
                  <c:v>2024-09-05 13:00</c:v>
                </c:pt>
                <c:pt idx="3073">
                  <c:v>2024-09-05 13:10</c:v>
                </c:pt>
                <c:pt idx="3074">
                  <c:v>2024-09-05 13:20</c:v>
                </c:pt>
                <c:pt idx="3075">
                  <c:v>2024-09-05 13:30</c:v>
                </c:pt>
                <c:pt idx="3076">
                  <c:v>2024-09-05 13:40</c:v>
                </c:pt>
                <c:pt idx="3077">
                  <c:v>2024-09-05 13:50</c:v>
                </c:pt>
                <c:pt idx="3078">
                  <c:v>2024-09-05 14:00</c:v>
                </c:pt>
                <c:pt idx="3079">
                  <c:v>2024-09-05 14:10</c:v>
                </c:pt>
                <c:pt idx="3080">
                  <c:v>2024-09-05 14:20</c:v>
                </c:pt>
                <c:pt idx="3081">
                  <c:v>2024-09-05 14:30</c:v>
                </c:pt>
                <c:pt idx="3082">
                  <c:v>2024-09-05 14:40</c:v>
                </c:pt>
                <c:pt idx="3083">
                  <c:v>2024-09-05 14:50</c:v>
                </c:pt>
                <c:pt idx="3084">
                  <c:v>2024-09-05 15:00</c:v>
                </c:pt>
                <c:pt idx="3085">
                  <c:v>2024-09-05 15:10</c:v>
                </c:pt>
                <c:pt idx="3086">
                  <c:v>2024-09-05 15:20</c:v>
                </c:pt>
                <c:pt idx="3087">
                  <c:v>2024-09-05 15:30</c:v>
                </c:pt>
                <c:pt idx="3088">
                  <c:v>2024-09-05 15:40</c:v>
                </c:pt>
                <c:pt idx="3089">
                  <c:v>2024-09-05 15:50</c:v>
                </c:pt>
                <c:pt idx="3090">
                  <c:v>2024-09-05 16:00</c:v>
                </c:pt>
                <c:pt idx="3091">
                  <c:v>2024-09-05 16:10</c:v>
                </c:pt>
                <c:pt idx="3092">
                  <c:v>2024-09-05 16:20</c:v>
                </c:pt>
                <c:pt idx="3093">
                  <c:v>2024-09-05 16:30</c:v>
                </c:pt>
                <c:pt idx="3094">
                  <c:v>2024-09-05 16:40</c:v>
                </c:pt>
                <c:pt idx="3095">
                  <c:v>2024-09-05 16:50</c:v>
                </c:pt>
                <c:pt idx="3096">
                  <c:v>2024-09-05 17:00</c:v>
                </c:pt>
                <c:pt idx="3097">
                  <c:v>2024-09-05 17:10</c:v>
                </c:pt>
                <c:pt idx="3098">
                  <c:v>2024-09-05 17:20</c:v>
                </c:pt>
                <c:pt idx="3099">
                  <c:v>2024-09-05 17:30</c:v>
                </c:pt>
                <c:pt idx="3100">
                  <c:v>2024-09-05 17:40</c:v>
                </c:pt>
                <c:pt idx="3101">
                  <c:v>2024-09-05 17:50</c:v>
                </c:pt>
                <c:pt idx="3102">
                  <c:v>2024-09-05 18:00</c:v>
                </c:pt>
                <c:pt idx="3103">
                  <c:v>2024-09-05 18:10</c:v>
                </c:pt>
                <c:pt idx="3104">
                  <c:v>2024-09-05 18:20</c:v>
                </c:pt>
                <c:pt idx="3105">
                  <c:v>2024-09-05 18:30</c:v>
                </c:pt>
                <c:pt idx="3106">
                  <c:v>2024-09-05 18:40</c:v>
                </c:pt>
                <c:pt idx="3107">
                  <c:v>2024-09-05 18:50</c:v>
                </c:pt>
                <c:pt idx="3108">
                  <c:v>2024-09-05 19:00</c:v>
                </c:pt>
                <c:pt idx="3109">
                  <c:v>2024-09-05 19:10</c:v>
                </c:pt>
                <c:pt idx="3110">
                  <c:v>2024-09-05 19:20</c:v>
                </c:pt>
                <c:pt idx="3111">
                  <c:v>2024-09-05 19:30</c:v>
                </c:pt>
                <c:pt idx="3112">
                  <c:v>2024-09-05 19:40</c:v>
                </c:pt>
                <c:pt idx="3113">
                  <c:v>2024-09-05 19:50</c:v>
                </c:pt>
                <c:pt idx="3114">
                  <c:v>2024-09-05 20:00</c:v>
                </c:pt>
                <c:pt idx="3115">
                  <c:v>2024-09-05 20:10</c:v>
                </c:pt>
                <c:pt idx="3116">
                  <c:v>2024-09-05 20:20</c:v>
                </c:pt>
                <c:pt idx="3117">
                  <c:v>2024-09-05 20:30</c:v>
                </c:pt>
                <c:pt idx="3118">
                  <c:v>2024-09-05 20:40</c:v>
                </c:pt>
                <c:pt idx="3119">
                  <c:v>2024-09-05 20:50</c:v>
                </c:pt>
                <c:pt idx="3120">
                  <c:v>2024-09-05 21:00</c:v>
                </c:pt>
                <c:pt idx="3121">
                  <c:v>2024-09-05 21:10</c:v>
                </c:pt>
                <c:pt idx="3122">
                  <c:v>2024-09-05 21:20</c:v>
                </c:pt>
                <c:pt idx="3123">
                  <c:v>2024-09-05 21:30</c:v>
                </c:pt>
                <c:pt idx="3124">
                  <c:v>2024-09-05 21:40</c:v>
                </c:pt>
                <c:pt idx="3125">
                  <c:v>2024-09-05 21:50</c:v>
                </c:pt>
                <c:pt idx="3126">
                  <c:v>2024-09-05 22:00</c:v>
                </c:pt>
                <c:pt idx="3127">
                  <c:v>2024-09-05 22:10</c:v>
                </c:pt>
                <c:pt idx="3128">
                  <c:v>2024-09-05 22:20</c:v>
                </c:pt>
                <c:pt idx="3129">
                  <c:v>2024-09-05 22:30</c:v>
                </c:pt>
                <c:pt idx="3130">
                  <c:v>2024-09-05 22:40</c:v>
                </c:pt>
                <c:pt idx="3131">
                  <c:v>2024-09-05 22:50</c:v>
                </c:pt>
                <c:pt idx="3132">
                  <c:v>2024-09-05 23:00</c:v>
                </c:pt>
                <c:pt idx="3133">
                  <c:v>2024-09-05 23:10</c:v>
                </c:pt>
                <c:pt idx="3134">
                  <c:v>2024-09-05 23:20</c:v>
                </c:pt>
                <c:pt idx="3135">
                  <c:v>2024-09-05 23:30</c:v>
                </c:pt>
                <c:pt idx="3136">
                  <c:v>2024-09-05 23:40</c:v>
                </c:pt>
                <c:pt idx="3137">
                  <c:v>2024-09-05 23:50</c:v>
                </c:pt>
                <c:pt idx="3138">
                  <c:v>2024-09-06 0:00</c:v>
                </c:pt>
                <c:pt idx="3139">
                  <c:v>2024-09-06 0:10</c:v>
                </c:pt>
                <c:pt idx="3140">
                  <c:v>2024-09-06 0:20</c:v>
                </c:pt>
                <c:pt idx="3141">
                  <c:v>2024-09-06 0:30</c:v>
                </c:pt>
                <c:pt idx="3142">
                  <c:v>2024-09-06 0:40</c:v>
                </c:pt>
                <c:pt idx="3143">
                  <c:v>2024-09-06 0:50</c:v>
                </c:pt>
                <c:pt idx="3144">
                  <c:v>2024-09-06 1:00</c:v>
                </c:pt>
                <c:pt idx="3145">
                  <c:v>2024-09-06 1:10</c:v>
                </c:pt>
                <c:pt idx="3146">
                  <c:v>2024-09-06 1:20</c:v>
                </c:pt>
                <c:pt idx="3147">
                  <c:v>2024-09-06 1:30</c:v>
                </c:pt>
                <c:pt idx="3148">
                  <c:v>2024-09-06 1:40</c:v>
                </c:pt>
                <c:pt idx="3149">
                  <c:v>2024-09-06 1:50</c:v>
                </c:pt>
                <c:pt idx="3150">
                  <c:v>2024-09-06 2:00</c:v>
                </c:pt>
                <c:pt idx="3151">
                  <c:v>2024-09-06 2:10</c:v>
                </c:pt>
                <c:pt idx="3152">
                  <c:v>2024-09-06 2:20</c:v>
                </c:pt>
                <c:pt idx="3153">
                  <c:v>2024-09-06 2:30</c:v>
                </c:pt>
                <c:pt idx="3154">
                  <c:v>2024-09-06 2:40</c:v>
                </c:pt>
                <c:pt idx="3155">
                  <c:v>2024-09-06 2:50</c:v>
                </c:pt>
                <c:pt idx="3156">
                  <c:v>2024-09-06 3:00</c:v>
                </c:pt>
                <c:pt idx="3157">
                  <c:v>2024-09-06 3:10</c:v>
                </c:pt>
                <c:pt idx="3158">
                  <c:v>2024-09-06 3:20</c:v>
                </c:pt>
                <c:pt idx="3159">
                  <c:v>2024-09-06 3:30</c:v>
                </c:pt>
                <c:pt idx="3160">
                  <c:v>2024-09-06 3:40</c:v>
                </c:pt>
                <c:pt idx="3161">
                  <c:v>2024-09-06 3:50</c:v>
                </c:pt>
                <c:pt idx="3162">
                  <c:v>2024-09-06 4:00</c:v>
                </c:pt>
                <c:pt idx="3163">
                  <c:v>2024-09-06 4:10</c:v>
                </c:pt>
                <c:pt idx="3164">
                  <c:v>2024-09-06 4:20</c:v>
                </c:pt>
                <c:pt idx="3165">
                  <c:v>2024-09-06 4:30</c:v>
                </c:pt>
                <c:pt idx="3166">
                  <c:v>2024-09-06 4:40</c:v>
                </c:pt>
                <c:pt idx="3167">
                  <c:v>2024-09-06 4:50</c:v>
                </c:pt>
                <c:pt idx="3168">
                  <c:v>2024-09-06 5:00</c:v>
                </c:pt>
                <c:pt idx="3169">
                  <c:v>2024-09-06 5:10</c:v>
                </c:pt>
                <c:pt idx="3170">
                  <c:v>2024-09-06 5:20</c:v>
                </c:pt>
                <c:pt idx="3171">
                  <c:v>2024-09-06 5:30</c:v>
                </c:pt>
                <c:pt idx="3172">
                  <c:v>2024-09-06 5:40</c:v>
                </c:pt>
                <c:pt idx="3173">
                  <c:v>2024-09-06 5:50</c:v>
                </c:pt>
                <c:pt idx="3174">
                  <c:v>2024-09-06 6:00</c:v>
                </c:pt>
                <c:pt idx="3175">
                  <c:v>2024-09-06 6:10</c:v>
                </c:pt>
                <c:pt idx="3176">
                  <c:v>2024-09-06 6:20</c:v>
                </c:pt>
                <c:pt idx="3177">
                  <c:v>2024-09-06 6:30</c:v>
                </c:pt>
                <c:pt idx="3178">
                  <c:v>2024-09-06 6:40</c:v>
                </c:pt>
                <c:pt idx="3179">
                  <c:v>2024-09-06 6:50</c:v>
                </c:pt>
                <c:pt idx="3180">
                  <c:v>2024-09-06 7:00</c:v>
                </c:pt>
                <c:pt idx="3181">
                  <c:v>2024-09-06 7:10</c:v>
                </c:pt>
                <c:pt idx="3182">
                  <c:v>2024-09-06 7:20</c:v>
                </c:pt>
                <c:pt idx="3183">
                  <c:v>2024-09-06 7:30</c:v>
                </c:pt>
                <c:pt idx="3184">
                  <c:v>2024-09-06 7:40</c:v>
                </c:pt>
                <c:pt idx="3185">
                  <c:v>2024-09-06 7:50</c:v>
                </c:pt>
                <c:pt idx="3186">
                  <c:v>2024-09-06 8:00</c:v>
                </c:pt>
                <c:pt idx="3187">
                  <c:v>2024-09-06 8:10</c:v>
                </c:pt>
                <c:pt idx="3188">
                  <c:v>2024-09-06 8:20</c:v>
                </c:pt>
                <c:pt idx="3189">
                  <c:v>2024-09-06 8:30</c:v>
                </c:pt>
                <c:pt idx="3190">
                  <c:v>2024-09-06 8:40</c:v>
                </c:pt>
                <c:pt idx="3191">
                  <c:v>2024-09-06 8:50</c:v>
                </c:pt>
                <c:pt idx="3192">
                  <c:v>2024-09-06 9:00</c:v>
                </c:pt>
                <c:pt idx="3193">
                  <c:v>2024-09-06 9:10</c:v>
                </c:pt>
                <c:pt idx="3194">
                  <c:v>2024-09-06 9:20</c:v>
                </c:pt>
                <c:pt idx="3195">
                  <c:v>2024-09-06 9:30</c:v>
                </c:pt>
                <c:pt idx="3196">
                  <c:v>2024-09-06 9:40</c:v>
                </c:pt>
                <c:pt idx="3197">
                  <c:v>2024-09-06 9:50</c:v>
                </c:pt>
                <c:pt idx="3198">
                  <c:v>2024-09-06 10:00</c:v>
                </c:pt>
                <c:pt idx="3199">
                  <c:v>2024-09-06 10:10</c:v>
                </c:pt>
                <c:pt idx="3200">
                  <c:v>2024-09-06 10:20</c:v>
                </c:pt>
                <c:pt idx="3201">
                  <c:v>2024-09-06 10:30</c:v>
                </c:pt>
                <c:pt idx="3202">
                  <c:v>2024-09-06 10:40</c:v>
                </c:pt>
                <c:pt idx="3203">
                  <c:v>2024-09-06 10:50</c:v>
                </c:pt>
                <c:pt idx="3204">
                  <c:v>2024-09-06 11:00</c:v>
                </c:pt>
                <c:pt idx="3205">
                  <c:v>2024-09-06 11:10</c:v>
                </c:pt>
                <c:pt idx="3206">
                  <c:v>2024-09-06 11:20</c:v>
                </c:pt>
                <c:pt idx="3207">
                  <c:v>2024-09-06 11:30</c:v>
                </c:pt>
                <c:pt idx="3208">
                  <c:v>2024-09-06 11:40</c:v>
                </c:pt>
                <c:pt idx="3209">
                  <c:v>2024-09-06 11:50</c:v>
                </c:pt>
                <c:pt idx="3210">
                  <c:v>2024-09-06 12:00</c:v>
                </c:pt>
                <c:pt idx="3211">
                  <c:v>2024-09-06 12:10</c:v>
                </c:pt>
                <c:pt idx="3212">
                  <c:v>2024-09-06 12:20</c:v>
                </c:pt>
                <c:pt idx="3213">
                  <c:v>2024-09-06 12:30</c:v>
                </c:pt>
                <c:pt idx="3214">
                  <c:v>2024-09-06 12:40</c:v>
                </c:pt>
                <c:pt idx="3215">
                  <c:v>2024-09-06 12:50</c:v>
                </c:pt>
                <c:pt idx="3216">
                  <c:v>2024-09-06 13:00</c:v>
                </c:pt>
                <c:pt idx="3217">
                  <c:v>2024-09-06 13:10</c:v>
                </c:pt>
                <c:pt idx="3218">
                  <c:v>2024-09-06 13:20</c:v>
                </c:pt>
                <c:pt idx="3219">
                  <c:v>2024-09-06 13:30</c:v>
                </c:pt>
                <c:pt idx="3220">
                  <c:v>2024-09-06 13:40</c:v>
                </c:pt>
                <c:pt idx="3221">
                  <c:v>2024-09-06 13:50</c:v>
                </c:pt>
                <c:pt idx="3222">
                  <c:v>2024-09-06 14:00</c:v>
                </c:pt>
                <c:pt idx="3223">
                  <c:v>2024-09-06 14:10</c:v>
                </c:pt>
                <c:pt idx="3224">
                  <c:v>2024-09-06 14:20</c:v>
                </c:pt>
                <c:pt idx="3225">
                  <c:v>2024-09-06 14:30</c:v>
                </c:pt>
                <c:pt idx="3226">
                  <c:v>2024-09-06 14:40</c:v>
                </c:pt>
                <c:pt idx="3227">
                  <c:v>2024-09-06 14:50</c:v>
                </c:pt>
                <c:pt idx="3228">
                  <c:v>2024-09-06 15:00</c:v>
                </c:pt>
                <c:pt idx="3229">
                  <c:v>2024-09-06 15:10</c:v>
                </c:pt>
                <c:pt idx="3230">
                  <c:v>2024-09-06 15:20</c:v>
                </c:pt>
                <c:pt idx="3231">
                  <c:v>2024-09-06 15:30</c:v>
                </c:pt>
                <c:pt idx="3232">
                  <c:v>2024-09-06 15:40</c:v>
                </c:pt>
                <c:pt idx="3233">
                  <c:v>2024-09-06 15:50</c:v>
                </c:pt>
                <c:pt idx="3234">
                  <c:v>2024-09-06 16:00</c:v>
                </c:pt>
                <c:pt idx="3235">
                  <c:v>2024-09-06 16:10</c:v>
                </c:pt>
                <c:pt idx="3236">
                  <c:v>2024-09-06 16:20</c:v>
                </c:pt>
                <c:pt idx="3237">
                  <c:v>2024-09-06 16:30</c:v>
                </c:pt>
                <c:pt idx="3238">
                  <c:v>2024-09-06 16:40</c:v>
                </c:pt>
                <c:pt idx="3239">
                  <c:v>2024-09-06 16:50</c:v>
                </c:pt>
                <c:pt idx="3240">
                  <c:v>2024-09-06 17:00</c:v>
                </c:pt>
                <c:pt idx="3241">
                  <c:v>2024-09-06 17:10</c:v>
                </c:pt>
                <c:pt idx="3242">
                  <c:v>2024-09-06 17:20</c:v>
                </c:pt>
                <c:pt idx="3243">
                  <c:v>2024-09-06 17:30</c:v>
                </c:pt>
                <c:pt idx="3244">
                  <c:v>2024-09-06 17:40</c:v>
                </c:pt>
                <c:pt idx="3245">
                  <c:v>2024-09-06 17:50</c:v>
                </c:pt>
                <c:pt idx="3246">
                  <c:v>2024-09-06 18:00</c:v>
                </c:pt>
                <c:pt idx="3247">
                  <c:v>2024-09-06 18:10</c:v>
                </c:pt>
                <c:pt idx="3248">
                  <c:v>2024-09-06 18:20</c:v>
                </c:pt>
                <c:pt idx="3249">
                  <c:v>2024-09-06 18:30</c:v>
                </c:pt>
                <c:pt idx="3250">
                  <c:v>2024-09-06 18:40</c:v>
                </c:pt>
                <c:pt idx="3251">
                  <c:v>2024-09-06 18:50</c:v>
                </c:pt>
                <c:pt idx="3252">
                  <c:v>2024-09-06 19:00</c:v>
                </c:pt>
                <c:pt idx="3253">
                  <c:v>2024-09-06 19:10</c:v>
                </c:pt>
                <c:pt idx="3254">
                  <c:v>2024-09-06 19:20</c:v>
                </c:pt>
                <c:pt idx="3255">
                  <c:v>2024-09-06 19:30</c:v>
                </c:pt>
                <c:pt idx="3256">
                  <c:v>2024-09-06 19:40</c:v>
                </c:pt>
                <c:pt idx="3257">
                  <c:v>2024-09-06 19:50</c:v>
                </c:pt>
                <c:pt idx="3258">
                  <c:v>2024-09-06 20:00</c:v>
                </c:pt>
                <c:pt idx="3259">
                  <c:v>2024-09-06 20:10</c:v>
                </c:pt>
                <c:pt idx="3260">
                  <c:v>2024-09-06 20:20</c:v>
                </c:pt>
                <c:pt idx="3261">
                  <c:v>2024-09-06 20:30</c:v>
                </c:pt>
                <c:pt idx="3262">
                  <c:v>2024-09-06 20:40</c:v>
                </c:pt>
                <c:pt idx="3263">
                  <c:v>2024-09-06 20:50</c:v>
                </c:pt>
                <c:pt idx="3264">
                  <c:v>2024-09-06 21:00</c:v>
                </c:pt>
                <c:pt idx="3265">
                  <c:v>2024-09-06 21:10</c:v>
                </c:pt>
                <c:pt idx="3266">
                  <c:v>2024-09-06 21:20</c:v>
                </c:pt>
                <c:pt idx="3267">
                  <c:v>2024-09-06 21:30</c:v>
                </c:pt>
                <c:pt idx="3268">
                  <c:v>2024-09-06 21:40</c:v>
                </c:pt>
                <c:pt idx="3269">
                  <c:v>2024-09-06 21:50</c:v>
                </c:pt>
                <c:pt idx="3270">
                  <c:v>2024-09-06 22:00</c:v>
                </c:pt>
                <c:pt idx="3271">
                  <c:v>2024-09-06 22:10</c:v>
                </c:pt>
                <c:pt idx="3272">
                  <c:v>2024-09-06 22:20</c:v>
                </c:pt>
                <c:pt idx="3273">
                  <c:v>2024-09-06 22:30</c:v>
                </c:pt>
                <c:pt idx="3274">
                  <c:v>2024-09-06 22:40</c:v>
                </c:pt>
                <c:pt idx="3275">
                  <c:v>2024-09-06 22:50</c:v>
                </c:pt>
                <c:pt idx="3276">
                  <c:v>2024-09-06 23:00</c:v>
                </c:pt>
                <c:pt idx="3277">
                  <c:v>2024-09-06 23:10</c:v>
                </c:pt>
                <c:pt idx="3278">
                  <c:v>2024-09-06 23:20</c:v>
                </c:pt>
                <c:pt idx="3279">
                  <c:v>2024-09-06 23:30</c:v>
                </c:pt>
                <c:pt idx="3280">
                  <c:v>2024-09-06 23:40</c:v>
                </c:pt>
                <c:pt idx="3281">
                  <c:v>2024-09-06 23:50</c:v>
                </c:pt>
                <c:pt idx="3282">
                  <c:v>2024-09-07 0:00</c:v>
                </c:pt>
                <c:pt idx="3283">
                  <c:v>2024-09-07 0:10</c:v>
                </c:pt>
                <c:pt idx="3284">
                  <c:v>2024-09-07 0:20</c:v>
                </c:pt>
                <c:pt idx="3285">
                  <c:v>2024-09-07 0:30</c:v>
                </c:pt>
                <c:pt idx="3286">
                  <c:v>2024-09-07 0:40</c:v>
                </c:pt>
                <c:pt idx="3287">
                  <c:v>2024-09-07 0:50</c:v>
                </c:pt>
                <c:pt idx="3288">
                  <c:v>2024-09-07 1:00</c:v>
                </c:pt>
                <c:pt idx="3289">
                  <c:v>2024-09-07 1:10</c:v>
                </c:pt>
                <c:pt idx="3290">
                  <c:v>2024-09-07 1:20</c:v>
                </c:pt>
                <c:pt idx="3291">
                  <c:v>2024-09-07 1:30</c:v>
                </c:pt>
                <c:pt idx="3292">
                  <c:v>2024-09-07 1:40</c:v>
                </c:pt>
                <c:pt idx="3293">
                  <c:v>2024-09-07 1:50</c:v>
                </c:pt>
                <c:pt idx="3294">
                  <c:v>2024-09-07 2:00</c:v>
                </c:pt>
                <c:pt idx="3295">
                  <c:v>2024-09-07 2:10</c:v>
                </c:pt>
                <c:pt idx="3296">
                  <c:v>2024-09-07 2:20</c:v>
                </c:pt>
                <c:pt idx="3297">
                  <c:v>2024-09-07 2:30</c:v>
                </c:pt>
                <c:pt idx="3298">
                  <c:v>2024-09-07 2:40</c:v>
                </c:pt>
                <c:pt idx="3299">
                  <c:v>2024-09-07 2:50</c:v>
                </c:pt>
                <c:pt idx="3300">
                  <c:v>2024-09-07 3:00</c:v>
                </c:pt>
                <c:pt idx="3301">
                  <c:v>2024-09-07 3:10</c:v>
                </c:pt>
                <c:pt idx="3302">
                  <c:v>2024-09-07 3:20</c:v>
                </c:pt>
                <c:pt idx="3303">
                  <c:v>2024-09-07 3:30</c:v>
                </c:pt>
                <c:pt idx="3304">
                  <c:v>2024-09-07 3:40</c:v>
                </c:pt>
                <c:pt idx="3305">
                  <c:v>2024-09-07 3:50</c:v>
                </c:pt>
                <c:pt idx="3306">
                  <c:v>2024-09-07 4:00</c:v>
                </c:pt>
                <c:pt idx="3307">
                  <c:v>2024-09-07 4:10</c:v>
                </c:pt>
                <c:pt idx="3308">
                  <c:v>2024-09-07 4:20</c:v>
                </c:pt>
                <c:pt idx="3309">
                  <c:v>2024-09-07 4:30</c:v>
                </c:pt>
                <c:pt idx="3310">
                  <c:v>2024-09-07 4:40</c:v>
                </c:pt>
                <c:pt idx="3311">
                  <c:v>2024-09-07 4:50</c:v>
                </c:pt>
                <c:pt idx="3312">
                  <c:v>2024-09-07 5:00</c:v>
                </c:pt>
                <c:pt idx="3313">
                  <c:v>2024-09-07 5:10</c:v>
                </c:pt>
                <c:pt idx="3314">
                  <c:v>2024-09-07 5:20</c:v>
                </c:pt>
                <c:pt idx="3315">
                  <c:v>2024-09-07 5:30</c:v>
                </c:pt>
                <c:pt idx="3316">
                  <c:v>2024-09-07 5:40</c:v>
                </c:pt>
                <c:pt idx="3317">
                  <c:v>2024-09-07 5:50</c:v>
                </c:pt>
                <c:pt idx="3318">
                  <c:v>2024-09-07 6:00</c:v>
                </c:pt>
                <c:pt idx="3319">
                  <c:v>2024-09-07 6:10</c:v>
                </c:pt>
                <c:pt idx="3320">
                  <c:v>2024-09-07 6:20</c:v>
                </c:pt>
                <c:pt idx="3321">
                  <c:v>2024-09-07 6:30</c:v>
                </c:pt>
                <c:pt idx="3322">
                  <c:v>2024-09-07 6:40</c:v>
                </c:pt>
                <c:pt idx="3323">
                  <c:v>2024-09-07 6:50</c:v>
                </c:pt>
                <c:pt idx="3324">
                  <c:v>2024-09-07 7:00</c:v>
                </c:pt>
                <c:pt idx="3325">
                  <c:v>2024-09-07 7:10</c:v>
                </c:pt>
                <c:pt idx="3326">
                  <c:v>2024-09-07 7:20</c:v>
                </c:pt>
                <c:pt idx="3327">
                  <c:v>2024-09-07 7:30</c:v>
                </c:pt>
                <c:pt idx="3328">
                  <c:v>2024-09-07 7:40</c:v>
                </c:pt>
                <c:pt idx="3329">
                  <c:v>2024-09-07 7:50</c:v>
                </c:pt>
                <c:pt idx="3330">
                  <c:v>2024-09-07 8:00</c:v>
                </c:pt>
                <c:pt idx="3331">
                  <c:v>2024-09-07 8:10</c:v>
                </c:pt>
                <c:pt idx="3332">
                  <c:v>2024-09-07 8:20</c:v>
                </c:pt>
                <c:pt idx="3333">
                  <c:v>2024-09-07 8:30</c:v>
                </c:pt>
                <c:pt idx="3334">
                  <c:v>2024-09-07 8:40</c:v>
                </c:pt>
                <c:pt idx="3335">
                  <c:v>2024-09-07 8:50</c:v>
                </c:pt>
                <c:pt idx="3336">
                  <c:v>2024-09-07 9:00</c:v>
                </c:pt>
                <c:pt idx="3337">
                  <c:v>2024-09-07 9:10</c:v>
                </c:pt>
                <c:pt idx="3338">
                  <c:v>2024-09-07 9:20</c:v>
                </c:pt>
                <c:pt idx="3339">
                  <c:v>2024-09-07 9:30</c:v>
                </c:pt>
                <c:pt idx="3340">
                  <c:v>2024-09-07 9:40</c:v>
                </c:pt>
                <c:pt idx="3341">
                  <c:v>2024-09-07 9:50</c:v>
                </c:pt>
                <c:pt idx="3342">
                  <c:v>2024-09-07 10:00</c:v>
                </c:pt>
                <c:pt idx="3343">
                  <c:v>2024-09-07 10:10</c:v>
                </c:pt>
                <c:pt idx="3344">
                  <c:v>2024-09-07 10:20</c:v>
                </c:pt>
                <c:pt idx="3345">
                  <c:v>2024-09-07 10:30</c:v>
                </c:pt>
                <c:pt idx="3346">
                  <c:v>2024-09-07 10:40</c:v>
                </c:pt>
                <c:pt idx="3347">
                  <c:v>2024-09-07 10:50</c:v>
                </c:pt>
                <c:pt idx="3348">
                  <c:v>2024-09-07 11:00</c:v>
                </c:pt>
                <c:pt idx="3349">
                  <c:v>2024-09-07 11:10</c:v>
                </c:pt>
                <c:pt idx="3350">
                  <c:v>2024-09-07 11:20</c:v>
                </c:pt>
                <c:pt idx="3351">
                  <c:v>2024-09-07 11:30</c:v>
                </c:pt>
                <c:pt idx="3352">
                  <c:v>2024-09-07 11:40</c:v>
                </c:pt>
                <c:pt idx="3353">
                  <c:v>2024-09-07 11:50</c:v>
                </c:pt>
                <c:pt idx="3354">
                  <c:v>2024-09-07 12:00</c:v>
                </c:pt>
                <c:pt idx="3355">
                  <c:v>2024-09-07 12:10</c:v>
                </c:pt>
                <c:pt idx="3356">
                  <c:v>2024-09-07 12:20</c:v>
                </c:pt>
                <c:pt idx="3357">
                  <c:v>2024-09-07 12:30</c:v>
                </c:pt>
                <c:pt idx="3358">
                  <c:v>2024-09-07 12:40</c:v>
                </c:pt>
                <c:pt idx="3359">
                  <c:v>2024-09-07 12:50</c:v>
                </c:pt>
                <c:pt idx="3360">
                  <c:v>2024-09-07 13:00</c:v>
                </c:pt>
                <c:pt idx="3361">
                  <c:v>2024-09-07 13:10</c:v>
                </c:pt>
                <c:pt idx="3362">
                  <c:v>2024-09-07 13:20</c:v>
                </c:pt>
                <c:pt idx="3363">
                  <c:v>2024-09-07 13:30</c:v>
                </c:pt>
                <c:pt idx="3364">
                  <c:v>2024-09-07 13:40</c:v>
                </c:pt>
                <c:pt idx="3365">
                  <c:v>2024-09-07 13:50</c:v>
                </c:pt>
                <c:pt idx="3366">
                  <c:v>2024-09-07 14:00</c:v>
                </c:pt>
                <c:pt idx="3367">
                  <c:v>2024-09-07 14:10</c:v>
                </c:pt>
                <c:pt idx="3368">
                  <c:v>2024-09-07 14:20</c:v>
                </c:pt>
                <c:pt idx="3369">
                  <c:v>2024-09-07 14:30</c:v>
                </c:pt>
                <c:pt idx="3370">
                  <c:v>2024-09-07 14:40</c:v>
                </c:pt>
                <c:pt idx="3371">
                  <c:v>2024-09-07 14:50</c:v>
                </c:pt>
                <c:pt idx="3372">
                  <c:v>2024-09-07 15:00</c:v>
                </c:pt>
                <c:pt idx="3373">
                  <c:v>2024-09-07 15:10</c:v>
                </c:pt>
                <c:pt idx="3374">
                  <c:v>2024-09-07 15:20</c:v>
                </c:pt>
                <c:pt idx="3375">
                  <c:v>2024-09-07 15:30</c:v>
                </c:pt>
                <c:pt idx="3376">
                  <c:v>2024-09-07 15:40</c:v>
                </c:pt>
                <c:pt idx="3377">
                  <c:v>2024-09-07 15:50</c:v>
                </c:pt>
                <c:pt idx="3378">
                  <c:v>2024-09-07 16:00</c:v>
                </c:pt>
                <c:pt idx="3379">
                  <c:v>2024-09-07 16:10</c:v>
                </c:pt>
                <c:pt idx="3380">
                  <c:v>2024-09-07 16:20</c:v>
                </c:pt>
                <c:pt idx="3381">
                  <c:v>2024-09-07 16:30</c:v>
                </c:pt>
                <c:pt idx="3382">
                  <c:v>2024-09-07 16:40</c:v>
                </c:pt>
                <c:pt idx="3383">
                  <c:v>2024-09-07 16:50</c:v>
                </c:pt>
                <c:pt idx="3384">
                  <c:v>2024-09-07 17:00</c:v>
                </c:pt>
                <c:pt idx="3385">
                  <c:v>2024-09-07 17:10</c:v>
                </c:pt>
                <c:pt idx="3386">
                  <c:v>2024-09-07 17:20</c:v>
                </c:pt>
                <c:pt idx="3387">
                  <c:v>2024-09-07 17:30</c:v>
                </c:pt>
                <c:pt idx="3388">
                  <c:v>2024-09-07 17:40</c:v>
                </c:pt>
                <c:pt idx="3389">
                  <c:v>2024-09-07 17:50</c:v>
                </c:pt>
                <c:pt idx="3390">
                  <c:v>2024-09-07 18:00</c:v>
                </c:pt>
                <c:pt idx="3391">
                  <c:v>2024-09-07 18:10</c:v>
                </c:pt>
                <c:pt idx="3392">
                  <c:v>2024-09-07 18:20</c:v>
                </c:pt>
                <c:pt idx="3393">
                  <c:v>2024-09-07 18:30</c:v>
                </c:pt>
                <c:pt idx="3394">
                  <c:v>2024-09-07 18:40</c:v>
                </c:pt>
                <c:pt idx="3395">
                  <c:v>2024-09-07 18:50</c:v>
                </c:pt>
                <c:pt idx="3396">
                  <c:v>2024-09-07 19:00</c:v>
                </c:pt>
                <c:pt idx="3397">
                  <c:v>2024-09-07 19:10</c:v>
                </c:pt>
                <c:pt idx="3398">
                  <c:v>2024-09-07 19:20</c:v>
                </c:pt>
                <c:pt idx="3399">
                  <c:v>2024-09-07 19:30</c:v>
                </c:pt>
                <c:pt idx="3400">
                  <c:v>2024-09-07 19:40</c:v>
                </c:pt>
                <c:pt idx="3401">
                  <c:v>2024-09-07 19:50</c:v>
                </c:pt>
                <c:pt idx="3402">
                  <c:v>2024-09-07 20:00</c:v>
                </c:pt>
                <c:pt idx="3403">
                  <c:v>2024-09-07 20:10</c:v>
                </c:pt>
                <c:pt idx="3404">
                  <c:v>2024-09-07 20:20</c:v>
                </c:pt>
                <c:pt idx="3405">
                  <c:v>2024-09-07 20:30</c:v>
                </c:pt>
                <c:pt idx="3406">
                  <c:v>2024-09-07 20:40</c:v>
                </c:pt>
                <c:pt idx="3407">
                  <c:v>2024-09-07 20:50</c:v>
                </c:pt>
                <c:pt idx="3408">
                  <c:v>2024-09-07 21:00</c:v>
                </c:pt>
                <c:pt idx="3409">
                  <c:v>2024-09-07 21:10</c:v>
                </c:pt>
                <c:pt idx="3410">
                  <c:v>2024-09-07 21:20</c:v>
                </c:pt>
                <c:pt idx="3411">
                  <c:v>2024-09-07 21:30</c:v>
                </c:pt>
                <c:pt idx="3412">
                  <c:v>2024-09-07 21:40</c:v>
                </c:pt>
                <c:pt idx="3413">
                  <c:v>2024-09-07 21:50</c:v>
                </c:pt>
                <c:pt idx="3414">
                  <c:v>2024-09-07 22:00</c:v>
                </c:pt>
                <c:pt idx="3415">
                  <c:v>2024-09-07 22:10</c:v>
                </c:pt>
                <c:pt idx="3416">
                  <c:v>2024-09-07 22:20</c:v>
                </c:pt>
                <c:pt idx="3417">
                  <c:v>2024-09-07 22:30</c:v>
                </c:pt>
                <c:pt idx="3418">
                  <c:v>2024-09-07 22:40</c:v>
                </c:pt>
                <c:pt idx="3419">
                  <c:v>2024-09-07 22:50</c:v>
                </c:pt>
                <c:pt idx="3420">
                  <c:v>2024-09-07 23:00</c:v>
                </c:pt>
                <c:pt idx="3421">
                  <c:v>2024-09-07 23:10</c:v>
                </c:pt>
                <c:pt idx="3422">
                  <c:v>2024-09-07 23:20</c:v>
                </c:pt>
                <c:pt idx="3423">
                  <c:v>2024-09-07 23:30</c:v>
                </c:pt>
                <c:pt idx="3424">
                  <c:v>2024-09-07 23:40</c:v>
                </c:pt>
                <c:pt idx="3425">
                  <c:v>2024-09-07 23:50</c:v>
                </c:pt>
                <c:pt idx="3426">
                  <c:v>2024-09-08 0:00</c:v>
                </c:pt>
                <c:pt idx="3427">
                  <c:v>2024-09-08 0:10</c:v>
                </c:pt>
                <c:pt idx="3428">
                  <c:v>2024-09-08 0:20</c:v>
                </c:pt>
                <c:pt idx="3429">
                  <c:v>2024-09-08 0:30</c:v>
                </c:pt>
                <c:pt idx="3430">
                  <c:v>2024-09-08 0:40</c:v>
                </c:pt>
                <c:pt idx="3431">
                  <c:v>2024-09-08 0:50</c:v>
                </c:pt>
                <c:pt idx="3432">
                  <c:v>2024-09-08 1:00</c:v>
                </c:pt>
                <c:pt idx="3433">
                  <c:v>2024-09-08 1:10</c:v>
                </c:pt>
                <c:pt idx="3434">
                  <c:v>2024-09-08 1:20</c:v>
                </c:pt>
                <c:pt idx="3435">
                  <c:v>2024-09-08 1:30</c:v>
                </c:pt>
                <c:pt idx="3436">
                  <c:v>2024-09-08 1:40</c:v>
                </c:pt>
                <c:pt idx="3437">
                  <c:v>2024-09-08 1:50</c:v>
                </c:pt>
                <c:pt idx="3438">
                  <c:v>2024-09-08 2:00</c:v>
                </c:pt>
                <c:pt idx="3439">
                  <c:v>2024-09-08 2:10</c:v>
                </c:pt>
                <c:pt idx="3440">
                  <c:v>2024-09-08 2:20</c:v>
                </c:pt>
                <c:pt idx="3441">
                  <c:v>2024-09-08 2:30</c:v>
                </c:pt>
                <c:pt idx="3442">
                  <c:v>2024-09-08 2:40</c:v>
                </c:pt>
                <c:pt idx="3443">
                  <c:v>2024-09-08 2:50</c:v>
                </c:pt>
                <c:pt idx="3444">
                  <c:v>2024-09-08 3:00</c:v>
                </c:pt>
                <c:pt idx="3445">
                  <c:v>2024-09-08 3:10</c:v>
                </c:pt>
                <c:pt idx="3446">
                  <c:v>2024-09-08 3:20</c:v>
                </c:pt>
                <c:pt idx="3447">
                  <c:v>2024-09-08 3:30</c:v>
                </c:pt>
                <c:pt idx="3448">
                  <c:v>2024-09-08 3:40</c:v>
                </c:pt>
                <c:pt idx="3449">
                  <c:v>2024-09-08 3:50</c:v>
                </c:pt>
                <c:pt idx="3450">
                  <c:v>2024-09-08 4:00</c:v>
                </c:pt>
                <c:pt idx="3451">
                  <c:v>2024-09-08 4:10</c:v>
                </c:pt>
                <c:pt idx="3452">
                  <c:v>2024-09-08 4:20</c:v>
                </c:pt>
                <c:pt idx="3453">
                  <c:v>2024-09-08 4:30</c:v>
                </c:pt>
                <c:pt idx="3454">
                  <c:v>2024-09-08 4:40</c:v>
                </c:pt>
                <c:pt idx="3455">
                  <c:v>2024-09-08 4:50</c:v>
                </c:pt>
                <c:pt idx="3456">
                  <c:v>2024-09-08 5:00</c:v>
                </c:pt>
                <c:pt idx="3457">
                  <c:v>2024-09-08 5:10</c:v>
                </c:pt>
                <c:pt idx="3458">
                  <c:v>2024-09-08 5:20</c:v>
                </c:pt>
                <c:pt idx="3459">
                  <c:v>2024-09-08 5:30</c:v>
                </c:pt>
                <c:pt idx="3460">
                  <c:v>2024-09-08 5:40</c:v>
                </c:pt>
                <c:pt idx="3461">
                  <c:v>2024-09-08 5:50</c:v>
                </c:pt>
                <c:pt idx="3462">
                  <c:v>2024-09-08 6:00</c:v>
                </c:pt>
                <c:pt idx="3463">
                  <c:v>2024-09-08 6:10</c:v>
                </c:pt>
                <c:pt idx="3464">
                  <c:v>2024-09-08 6:20</c:v>
                </c:pt>
                <c:pt idx="3465">
                  <c:v>2024-09-08 6:30</c:v>
                </c:pt>
                <c:pt idx="3466">
                  <c:v>2024-09-08 6:40</c:v>
                </c:pt>
                <c:pt idx="3467">
                  <c:v>2024-09-08 6:50</c:v>
                </c:pt>
                <c:pt idx="3468">
                  <c:v>2024-09-08 7:00</c:v>
                </c:pt>
                <c:pt idx="3469">
                  <c:v>2024-09-08 7:10</c:v>
                </c:pt>
                <c:pt idx="3470">
                  <c:v>2024-09-08 7:20</c:v>
                </c:pt>
                <c:pt idx="3471">
                  <c:v>2024-09-08 7:30</c:v>
                </c:pt>
                <c:pt idx="3472">
                  <c:v>2024-09-08 7:40</c:v>
                </c:pt>
                <c:pt idx="3473">
                  <c:v>2024-09-08 7:50</c:v>
                </c:pt>
                <c:pt idx="3474">
                  <c:v>2024-09-08 8:00</c:v>
                </c:pt>
                <c:pt idx="3475">
                  <c:v>2024-09-08 8:10</c:v>
                </c:pt>
                <c:pt idx="3476">
                  <c:v>2024-09-08 8:20</c:v>
                </c:pt>
                <c:pt idx="3477">
                  <c:v>2024-09-08 8:30</c:v>
                </c:pt>
                <c:pt idx="3478">
                  <c:v>2024-09-08 8:40</c:v>
                </c:pt>
                <c:pt idx="3479">
                  <c:v>2024-09-08 8:50</c:v>
                </c:pt>
                <c:pt idx="3480">
                  <c:v>2024-09-08 9:00</c:v>
                </c:pt>
                <c:pt idx="3481">
                  <c:v>2024-09-08 9:10</c:v>
                </c:pt>
                <c:pt idx="3482">
                  <c:v>2024-09-08 9:20</c:v>
                </c:pt>
                <c:pt idx="3483">
                  <c:v>2024-09-08 9:30</c:v>
                </c:pt>
                <c:pt idx="3484">
                  <c:v>2024-09-08 9:40</c:v>
                </c:pt>
                <c:pt idx="3485">
                  <c:v>2024-09-08 9:50</c:v>
                </c:pt>
                <c:pt idx="3486">
                  <c:v>2024-09-08 10:00</c:v>
                </c:pt>
                <c:pt idx="3487">
                  <c:v>2024-09-08 10:10</c:v>
                </c:pt>
                <c:pt idx="3488">
                  <c:v>2024-09-08 10:20</c:v>
                </c:pt>
                <c:pt idx="3489">
                  <c:v>2024-09-08 10:30</c:v>
                </c:pt>
                <c:pt idx="3490">
                  <c:v>2024-09-08 10:40</c:v>
                </c:pt>
                <c:pt idx="3491">
                  <c:v>2024-09-08 10:50</c:v>
                </c:pt>
                <c:pt idx="3492">
                  <c:v>2024-09-08 11:00</c:v>
                </c:pt>
                <c:pt idx="3493">
                  <c:v>2024-09-08 11:10</c:v>
                </c:pt>
                <c:pt idx="3494">
                  <c:v>2024-09-08 11:20</c:v>
                </c:pt>
                <c:pt idx="3495">
                  <c:v>2024-09-08 11:30</c:v>
                </c:pt>
                <c:pt idx="3496">
                  <c:v>2024-09-08 11:40</c:v>
                </c:pt>
                <c:pt idx="3497">
                  <c:v>2024-09-08 11:50</c:v>
                </c:pt>
                <c:pt idx="3498">
                  <c:v>2024-09-08 12:00</c:v>
                </c:pt>
                <c:pt idx="3499">
                  <c:v>2024-09-08 12:10</c:v>
                </c:pt>
                <c:pt idx="3500">
                  <c:v>2024-09-08 12:20</c:v>
                </c:pt>
                <c:pt idx="3501">
                  <c:v>2024-09-08 12:30</c:v>
                </c:pt>
                <c:pt idx="3502">
                  <c:v>2024-09-08 12:40</c:v>
                </c:pt>
                <c:pt idx="3503">
                  <c:v>2024-09-08 12:50</c:v>
                </c:pt>
                <c:pt idx="3504">
                  <c:v>2024-09-08 13:00</c:v>
                </c:pt>
                <c:pt idx="3505">
                  <c:v>2024-09-08 13:10</c:v>
                </c:pt>
                <c:pt idx="3506">
                  <c:v>2024-09-08 13:20</c:v>
                </c:pt>
                <c:pt idx="3507">
                  <c:v>2024-09-08 13:30</c:v>
                </c:pt>
                <c:pt idx="3508">
                  <c:v>2024-09-08 13:40</c:v>
                </c:pt>
                <c:pt idx="3509">
                  <c:v>2024-09-08 13:50</c:v>
                </c:pt>
                <c:pt idx="3510">
                  <c:v>2024-09-08 14:00</c:v>
                </c:pt>
                <c:pt idx="3511">
                  <c:v>2024-09-08 14:10</c:v>
                </c:pt>
                <c:pt idx="3512">
                  <c:v>2024-09-08 14:20</c:v>
                </c:pt>
                <c:pt idx="3513">
                  <c:v>2024-09-08 14:30</c:v>
                </c:pt>
                <c:pt idx="3514">
                  <c:v>2024-09-08 14:40</c:v>
                </c:pt>
                <c:pt idx="3515">
                  <c:v>2024-09-08 14:50</c:v>
                </c:pt>
                <c:pt idx="3516">
                  <c:v>2024-09-08 15:00</c:v>
                </c:pt>
                <c:pt idx="3517">
                  <c:v>2024-09-08 15:10</c:v>
                </c:pt>
                <c:pt idx="3518">
                  <c:v>2024-09-08 15:20</c:v>
                </c:pt>
                <c:pt idx="3519">
                  <c:v>2024-09-08 15:30</c:v>
                </c:pt>
                <c:pt idx="3520">
                  <c:v>2024-09-08 15:40</c:v>
                </c:pt>
                <c:pt idx="3521">
                  <c:v>2024-09-08 15:50</c:v>
                </c:pt>
                <c:pt idx="3522">
                  <c:v>2024-09-08 16:00</c:v>
                </c:pt>
                <c:pt idx="3523">
                  <c:v>2024-09-08 16:10</c:v>
                </c:pt>
                <c:pt idx="3524">
                  <c:v>2024-09-08 16:20</c:v>
                </c:pt>
                <c:pt idx="3525">
                  <c:v>2024-09-08 16:30</c:v>
                </c:pt>
                <c:pt idx="3526">
                  <c:v>2024-09-08 16:40</c:v>
                </c:pt>
                <c:pt idx="3527">
                  <c:v>2024-09-08 16:50</c:v>
                </c:pt>
                <c:pt idx="3528">
                  <c:v>2024-09-08 17:00</c:v>
                </c:pt>
                <c:pt idx="3529">
                  <c:v>2024-09-08 17:10</c:v>
                </c:pt>
                <c:pt idx="3530">
                  <c:v>2024-09-08 17:20</c:v>
                </c:pt>
                <c:pt idx="3531">
                  <c:v>2024-09-08 17:30</c:v>
                </c:pt>
                <c:pt idx="3532">
                  <c:v>2024-09-08 17:40</c:v>
                </c:pt>
                <c:pt idx="3533">
                  <c:v>2024-09-08 17:50</c:v>
                </c:pt>
                <c:pt idx="3534">
                  <c:v>2024-09-08 18:00</c:v>
                </c:pt>
                <c:pt idx="3535">
                  <c:v>2024-09-08 18:10</c:v>
                </c:pt>
                <c:pt idx="3536">
                  <c:v>2024-09-08 18:20</c:v>
                </c:pt>
                <c:pt idx="3537">
                  <c:v>2024-09-08 18:30</c:v>
                </c:pt>
                <c:pt idx="3538">
                  <c:v>2024-09-08 18:40</c:v>
                </c:pt>
                <c:pt idx="3539">
                  <c:v>2024-09-08 18:50</c:v>
                </c:pt>
                <c:pt idx="3540">
                  <c:v>2024-09-08 19:00</c:v>
                </c:pt>
                <c:pt idx="3541">
                  <c:v>2024-09-08 19:10</c:v>
                </c:pt>
                <c:pt idx="3542">
                  <c:v>2024-09-08 19:20</c:v>
                </c:pt>
                <c:pt idx="3543">
                  <c:v>2024-09-08 19:30</c:v>
                </c:pt>
                <c:pt idx="3544">
                  <c:v>2024-09-08 19:40</c:v>
                </c:pt>
                <c:pt idx="3545">
                  <c:v>2024-09-08 19:50</c:v>
                </c:pt>
                <c:pt idx="3546">
                  <c:v>2024-09-08 20:00</c:v>
                </c:pt>
                <c:pt idx="3547">
                  <c:v>2024-09-08 20:10</c:v>
                </c:pt>
                <c:pt idx="3548">
                  <c:v>2024-09-08 20:20</c:v>
                </c:pt>
                <c:pt idx="3549">
                  <c:v>2024-09-08 20:30</c:v>
                </c:pt>
                <c:pt idx="3550">
                  <c:v>2024-09-08 20:40</c:v>
                </c:pt>
                <c:pt idx="3551">
                  <c:v>2024-09-08 20:50</c:v>
                </c:pt>
                <c:pt idx="3552">
                  <c:v>2024-09-08 21:00</c:v>
                </c:pt>
                <c:pt idx="3553">
                  <c:v>2024-09-08 21:10</c:v>
                </c:pt>
                <c:pt idx="3554">
                  <c:v>2024-09-08 21:20</c:v>
                </c:pt>
                <c:pt idx="3555">
                  <c:v>2024-09-08 21:30</c:v>
                </c:pt>
                <c:pt idx="3556">
                  <c:v>2024-09-08 21:40</c:v>
                </c:pt>
                <c:pt idx="3557">
                  <c:v>2024-09-08 21:50</c:v>
                </c:pt>
                <c:pt idx="3558">
                  <c:v>2024-09-08 22:00</c:v>
                </c:pt>
                <c:pt idx="3559">
                  <c:v>2024-09-08 22:10</c:v>
                </c:pt>
                <c:pt idx="3560">
                  <c:v>2024-09-08 22:20</c:v>
                </c:pt>
                <c:pt idx="3561">
                  <c:v>2024-09-08 22:30</c:v>
                </c:pt>
                <c:pt idx="3562">
                  <c:v>2024-09-08 22:40</c:v>
                </c:pt>
                <c:pt idx="3563">
                  <c:v>2024-09-08 22:50</c:v>
                </c:pt>
                <c:pt idx="3564">
                  <c:v>2024-09-08 23:00</c:v>
                </c:pt>
                <c:pt idx="3565">
                  <c:v>2024-09-08 23:10</c:v>
                </c:pt>
                <c:pt idx="3566">
                  <c:v>2024-09-08 23:20</c:v>
                </c:pt>
                <c:pt idx="3567">
                  <c:v>2024-09-08 23:30</c:v>
                </c:pt>
                <c:pt idx="3568">
                  <c:v>2024-09-08 23:40</c:v>
                </c:pt>
                <c:pt idx="3569">
                  <c:v>2024-09-08 23:50</c:v>
                </c:pt>
                <c:pt idx="3570">
                  <c:v>2024-09-09 0:00</c:v>
                </c:pt>
                <c:pt idx="3571">
                  <c:v>2024-09-09 0:10</c:v>
                </c:pt>
                <c:pt idx="3572">
                  <c:v>2024-09-09 0:20</c:v>
                </c:pt>
                <c:pt idx="3573">
                  <c:v>2024-09-09 0:30</c:v>
                </c:pt>
                <c:pt idx="3574">
                  <c:v>2024-09-09 0:40</c:v>
                </c:pt>
                <c:pt idx="3575">
                  <c:v>2024-09-09 0:50</c:v>
                </c:pt>
                <c:pt idx="3576">
                  <c:v>2024-09-09 1:00</c:v>
                </c:pt>
                <c:pt idx="3577">
                  <c:v>2024-09-09 1:10</c:v>
                </c:pt>
                <c:pt idx="3578">
                  <c:v>2024-09-09 1:20</c:v>
                </c:pt>
                <c:pt idx="3579">
                  <c:v>2024-09-09 1:30</c:v>
                </c:pt>
                <c:pt idx="3580">
                  <c:v>2024-09-09 1:40</c:v>
                </c:pt>
                <c:pt idx="3581">
                  <c:v>2024-09-09 1:50</c:v>
                </c:pt>
                <c:pt idx="3582">
                  <c:v>2024-09-09 2:00</c:v>
                </c:pt>
                <c:pt idx="3583">
                  <c:v>2024-09-09 2:10</c:v>
                </c:pt>
                <c:pt idx="3584">
                  <c:v>2024-09-09 2:20</c:v>
                </c:pt>
                <c:pt idx="3585">
                  <c:v>2024-09-09 2:30</c:v>
                </c:pt>
                <c:pt idx="3586">
                  <c:v>2024-09-09 2:40</c:v>
                </c:pt>
                <c:pt idx="3587">
                  <c:v>2024-09-09 2:50</c:v>
                </c:pt>
                <c:pt idx="3588">
                  <c:v>2024-09-09 3:00</c:v>
                </c:pt>
                <c:pt idx="3589">
                  <c:v>2024-09-09 3:10</c:v>
                </c:pt>
                <c:pt idx="3590">
                  <c:v>2024-09-09 3:20</c:v>
                </c:pt>
                <c:pt idx="3591">
                  <c:v>2024-09-09 3:30</c:v>
                </c:pt>
                <c:pt idx="3592">
                  <c:v>2024-09-09 3:40</c:v>
                </c:pt>
                <c:pt idx="3593">
                  <c:v>2024-09-09 3:50</c:v>
                </c:pt>
                <c:pt idx="3594">
                  <c:v>2024-09-09 4:00</c:v>
                </c:pt>
                <c:pt idx="3595">
                  <c:v>2024-09-09 4:10</c:v>
                </c:pt>
                <c:pt idx="3596">
                  <c:v>2024-09-09 4:20</c:v>
                </c:pt>
                <c:pt idx="3597">
                  <c:v>2024-09-09 4:30</c:v>
                </c:pt>
                <c:pt idx="3598">
                  <c:v>2024-09-09 4:40</c:v>
                </c:pt>
                <c:pt idx="3599">
                  <c:v>2024-09-09 4:50</c:v>
                </c:pt>
                <c:pt idx="3600">
                  <c:v>2024-09-09 5:00</c:v>
                </c:pt>
                <c:pt idx="3601">
                  <c:v>2024-09-09 5:10</c:v>
                </c:pt>
                <c:pt idx="3602">
                  <c:v>2024-09-09 5:20</c:v>
                </c:pt>
                <c:pt idx="3603">
                  <c:v>2024-09-09 5:30</c:v>
                </c:pt>
                <c:pt idx="3604">
                  <c:v>2024-09-09 5:40</c:v>
                </c:pt>
                <c:pt idx="3605">
                  <c:v>2024-09-09 5:50</c:v>
                </c:pt>
                <c:pt idx="3606">
                  <c:v>2024-09-09 6:00</c:v>
                </c:pt>
                <c:pt idx="3607">
                  <c:v>2024-09-09 6:10</c:v>
                </c:pt>
                <c:pt idx="3608">
                  <c:v>2024-09-09 6:20</c:v>
                </c:pt>
                <c:pt idx="3609">
                  <c:v>2024-09-09 6:30</c:v>
                </c:pt>
                <c:pt idx="3610">
                  <c:v>2024-09-09 6:40</c:v>
                </c:pt>
                <c:pt idx="3611">
                  <c:v>2024-09-09 6:50</c:v>
                </c:pt>
                <c:pt idx="3612">
                  <c:v>2024-09-09 7:00</c:v>
                </c:pt>
                <c:pt idx="3613">
                  <c:v>2024-09-09 7:10</c:v>
                </c:pt>
                <c:pt idx="3614">
                  <c:v>2024-09-09 7:20</c:v>
                </c:pt>
                <c:pt idx="3615">
                  <c:v>2024-09-09 7:30</c:v>
                </c:pt>
                <c:pt idx="3616">
                  <c:v>2024-09-09 7:40</c:v>
                </c:pt>
                <c:pt idx="3617">
                  <c:v>2024-09-09 7:50</c:v>
                </c:pt>
                <c:pt idx="3618">
                  <c:v>2024-09-09 8:00</c:v>
                </c:pt>
                <c:pt idx="3619">
                  <c:v>2024-09-09 8:10</c:v>
                </c:pt>
                <c:pt idx="3620">
                  <c:v>2024-09-09 8:20</c:v>
                </c:pt>
                <c:pt idx="3621">
                  <c:v>2024-09-09 8:30</c:v>
                </c:pt>
                <c:pt idx="3622">
                  <c:v>2024-09-09 8:40</c:v>
                </c:pt>
                <c:pt idx="3623">
                  <c:v>2024-09-09 8:50</c:v>
                </c:pt>
                <c:pt idx="3624">
                  <c:v>2024-09-09 9:00</c:v>
                </c:pt>
                <c:pt idx="3625">
                  <c:v>2024-09-09 9:10</c:v>
                </c:pt>
                <c:pt idx="3626">
                  <c:v>2024-09-09 9:20</c:v>
                </c:pt>
                <c:pt idx="3627">
                  <c:v>2024-09-09 9:30</c:v>
                </c:pt>
                <c:pt idx="3628">
                  <c:v>2024-09-09 9:40</c:v>
                </c:pt>
                <c:pt idx="3629">
                  <c:v>2024-09-09 9:50</c:v>
                </c:pt>
                <c:pt idx="3630">
                  <c:v>2024-09-09 10:00</c:v>
                </c:pt>
                <c:pt idx="3631">
                  <c:v>2024-09-09 10:10</c:v>
                </c:pt>
                <c:pt idx="3632">
                  <c:v>2024-09-09 10:20</c:v>
                </c:pt>
                <c:pt idx="3633">
                  <c:v>2024-09-09 10:30</c:v>
                </c:pt>
                <c:pt idx="3634">
                  <c:v>2024-09-09 10:40</c:v>
                </c:pt>
                <c:pt idx="3635">
                  <c:v>2024-09-09 10:50</c:v>
                </c:pt>
                <c:pt idx="3636">
                  <c:v>2024-09-09 11:00</c:v>
                </c:pt>
                <c:pt idx="3637">
                  <c:v>2024-09-09 11:10</c:v>
                </c:pt>
                <c:pt idx="3638">
                  <c:v>2024-09-09 11:20</c:v>
                </c:pt>
                <c:pt idx="3639">
                  <c:v>2024-09-09 11:30</c:v>
                </c:pt>
                <c:pt idx="3640">
                  <c:v>2024-09-09 11:40</c:v>
                </c:pt>
                <c:pt idx="3641">
                  <c:v>2024-09-09 11:50</c:v>
                </c:pt>
                <c:pt idx="3642">
                  <c:v>2024-09-09 12:00</c:v>
                </c:pt>
                <c:pt idx="3643">
                  <c:v>2024-09-09 12:10</c:v>
                </c:pt>
                <c:pt idx="3644">
                  <c:v>2024-09-09 12:20</c:v>
                </c:pt>
                <c:pt idx="3645">
                  <c:v>2024-09-09 12:30</c:v>
                </c:pt>
                <c:pt idx="3646">
                  <c:v>2024-09-09 12:40</c:v>
                </c:pt>
                <c:pt idx="3647">
                  <c:v>2024-09-09 12:50</c:v>
                </c:pt>
                <c:pt idx="3648">
                  <c:v>2024-09-09 13:00</c:v>
                </c:pt>
                <c:pt idx="3649">
                  <c:v>2024-09-09 13:10</c:v>
                </c:pt>
                <c:pt idx="3650">
                  <c:v>2024-09-09 13:20</c:v>
                </c:pt>
                <c:pt idx="3651">
                  <c:v>2024-09-09 13:30</c:v>
                </c:pt>
                <c:pt idx="3652">
                  <c:v>2024-09-09 13:40</c:v>
                </c:pt>
                <c:pt idx="3653">
                  <c:v>2024-09-09 13:50</c:v>
                </c:pt>
                <c:pt idx="3654">
                  <c:v>2024-09-09 14:00</c:v>
                </c:pt>
                <c:pt idx="3655">
                  <c:v>2024-09-09 14:10</c:v>
                </c:pt>
                <c:pt idx="3656">
                  <c:v>2024-09-09 14:20</c:v>
                </c:pt>
                <c:pt idx="3657">
                  <c:v>2024-09-09 14:30</c:v>
                </c:pt>
                <c:pt idx="3658">
                  <c:v>2024-09-09 14:40</c:v>
                </c:pt>
                <c:pt idx="3659">
                  <c:v>2024-09-09 14:50</c:v>
                </c:pt>
                <c:pt idx="3660">
                  <c:v>2024-09-09 15:00</c:v>
                </c:pt>
                <c:pt idx="3661">
                  <c:v>2024-09-09 15:10</c:v>
                </c:pt>
                <c:pt idx="3662">
                  <c:v>2024-09-09 15:20</c:v>
                </c:pt>
                <c:pt idx="3663">
                  <c:v>2024-09-09 15:30</c:v>
                </c:pt>
                <c:pt idx="3664">
                  <c:v>2024-09-09 15:40</c:v>
                </c:pt>
                <c:pt idx="3665">
                  <c:v>2024-09-09 15:50</c:v>
                </c:pt>
                <c:pt idx="3666">
                  <c:v>2024-09-09 16:00</c:v>
                </c:pt>
                <c:pt idx="3667">
                  <c:v>2024-09-09 16:10</c:v>
                </c:pt>
                <c:pt idx="3668">
                  <c:v>2024-09-09 16:20</c:v>
                </c:pt>
                <c:pt idx="3669">
                  <c:v>2024-09-09 16:30</c:v>
                </c:pt>
                <c:pt idx="3670">
                  <c:v>2024-09-09 16:40</c:v>
                </c:pt>
                <c:pt idx="3671">
                  <c:v>2024-09-09 16:50</c:v>
                </c:pt>
                <c:pt idx="3672">
                  <c:v>2024-09-09 17:00</c:v>
                </c:pt>
                <c:pt idx="3673">
                  <c:v>2024-09-09 17:10</c:v>
                </c:pt>
                <c:pt idx="3674">
                  <c:v>2024-09-09 17:20</c:v>
                </c:pt>
                <c:pt idx="3675">
                  <c:v>2024-09-09 17:30</c:v>
                </c:pt>
                <c:pt idx="3676">
                  <c:v>2024-09-09 17:40</c:v>
                </c:pt>
                <c:pt idx="3677">
                  <c:v>2024-09-09 17:50</c:v>
                </c:pt>
                <c:pt idx="3678">
                  <c:v>2024-09-09 18:00</c:v>
                </c:pt>
                <c:pt idx="3679">
                  <c:v>2024-09-09 18:10</c:v>
                </c:pt>
                <c:pt idx="3680">
                  <c:v>2024-09-09 18:20</c:v>
                </c:pt>
                <c:pt idx="3681">
                  <c:v>2024-09-09 18:30</c:v>
                </c:pt>
                <c:pt idx="3682">
                  <c:v>2024-09-09 18:40</c:v>
                </c:pt>
                <c:pt idx="3683">
                  <c:v>2024-09-09 18:50</c:v>
                </c:pt>
                <c:pt idx="3684">
                  <c:v>2024-09-09 19:00</c:v>
                </c:pt>
                <c:pt idx="3685">
                  <c:v>2024-09-09 19:10</c:v>
                </c:pt>
                <c:pt idx="3686">
                  <c:v>2024-09-09 19:20</c:v>
                </c:pt>
                <c:pt idx="3687">
                  <c:v>2024-09-09 19:30</c:v>
                </c:pt>
                <c:pt idx="3688">
                  <c:v>2024-09-09 19:40</c:v>
                </c:pt>
                <c:pt idx="3689">
                  <c:v>2024-09-09 19:50</c:v>
                </c:pt>
                <c:pt idx="3690">
                  <c:v>2024-09-09 20:00</c:v>
                </c:pt>
                <c:pt idx="3691">
                  <c:v>2024-09-09 20:10</c:v>
                </c:pt>
                <c:pt idx="3692">
                  <c:v>2024-09-09 20:20</c:v>
                </c:pt>
                <c:pt idx="3693">
                  <c:v>2024-09-09 20:30</c:v>
                </c:pt>
                <c:pt idx="3694">
                  <c:v>2024-09-09 20:40</c:v>
                </c:pt>
                <c:pt idx="3695">
                  <c:v>2024-09-09 20:50</c:v>
                </c:pt>
                <c:pt idx="3696">
                  <c:v>2024-09-09 21:00</c:v>
                </c:pt>
                <c:pt idx="3697">
                  <c:v>2024-09-09 21:10</c:v>
                </c:pt>
                <c:pt idx="3698">
                  <c:v>2024-09-09 21:20</c:v>
                </c:pt>
                <c:pt idx="3699">
                  <c:v>2024-09-09 21:30</c:v>
                </c:pt>
                <c:pt idx="3700">
                  <c:v>2024-09-09 21:40</c:v>
                </c:pt>
                <c:pt idx="3701">
                  <c:v>2024-09-09 21:50</c:v>
                </c:pt>
                <c:pt idx="3702">
                  <c:v>2024-09-09 22:00</c:v>
                </c:pt>
                <c:pt idx="3703">
                  <c:v>2024-09-09 22:10</c:v>
                </c:pt>
                <c:pt idx="3704">
                  <c:v>2024-09-09 22:20</c:v>
                </c:pt>
                <c:pt idx="3705">
                  <c:v>2024-09-09 22:30</c:v>
                </c:pt>
                <c:pt idx="3706">
                  <c:v>2024-09-09 22:40</c:v>
                </c:pt>
                <c:pt idx="3707">
                  <c:v>2024-09-09 22:50</c:v>
                </c:pt>
                <c:pt idx="3708">
                  <c:v>2024-09-09 23:00</c:v>
                </c:pt>
                <c:pt idx="3709">
                  <c:v>2024-09-09 23:10</c:v>
                </c:pt>
                <c:pt idx="3710">
                  <c:v>2024-09-09 23:20</c:v>
                </c:pt>
                <c:pt idx="3711">
                  <c:v>2024-09-09 23:30</c:v>
                </c:pt>
                <c:pt idx="3712">
                  <c:v>2024-09-09 23:40</c:v>
                </c:pt>
                <c:pt idx="3713">
                  <c:v>2024-09-09 23:50</c:v>
                </c:pt>
                <c:pt idx="3714">
                  <c:v>2024-09-10 0:00</c:v>
                </c:pt>
                <c:pt idx="3715">
                  <c:v>2024-09-10 0:10</c:v>
                </c:pt>
                <c:pt idx="3716">
                  <c:v>2024-09-10 0:20</c:v>
                </c:pt>
                <c:pt idx="3717">
                  <c:v>2024-09-10 0:30</c:v>
                </c:pt>
                <c:pt idx="3718">
                  <c:v>2024-09-10 0:40</c:v>
                </c:pt>
                <c:pt idx="3719">
                  <c:v>2024-09-10 0:50</c:v>
                </c:pt>
                <c:pt idx="3720">
                  <c:v>2024-09-10 1:00</c:v>
                </c:pt>
                <c:pt idx="3721">
                  <c:v>2024-09-10 1:10</c:v>
                </c:pt>
                <c:pt idx="3722">
                  <c:v>2024-09-10 1:20</c:v>
                </c:pt>
                <c:pt idx="3723">
                  <c:v>2024-09-10 1:30</c:v>
                </c:pt>
                <c:pt idx="3724">
                  <c:v>2024-09-10 1:40</c:v>
                </c:pt>
                <c:pt idx="3725">
                  <c:v>2024-09-10 1:50</c:v>
                </c:pt>
                <c:pt idx="3726">
                  <c:v>2024-09-10 2:00</c:v>
                </c:pt>
                <c:pt idx="3727">
                  <c:v>2024-09-10 2:10</c:v>
                </c:pt>
                <c:pt idx="3728">
                  <c:v>2024-09-10 2:20</c:v>
                </c:pt>
                <c:pt idx="3729">
                  <c:v>2024-09-10 2:30</c:v>
                </c:pt>
                <c:pt idx="3730">
                  <c:v>2024-09-10 2:40</c:v>
                </c:pt>
                <c:pt idx="3731">
                  <c:v>2024-09-10 2:50</c:v>
                </c:pt>
                <c:pt idx="3732">
                  <c:v>2024-09-10 3:00</c:v>
                </c:pt>
                <c:pt idx="3733">
                  <c:v>2024-09-10 3:10</c:v>
                </c:pt>
                <c:pt idx="3734">
                  <c:v>2024-09-10 3:20</c:v>
                </c:pt>
                <c:pt idx="3735">
                  <c:v>2024-09-10 3:30</c:v>
                </c:pt>
                <c:pt idx="3736">
                  <c:v>2024-09-10 3:40</c:v>
                </c:pt>
                <c:pt idx="3737">
                  <c:v>2024-09-10 3:50</c:v>
                </c:pt>
                <c:pt idx="3738">
                  <c:v>2024-09-10 4:00</c:v>
                </c:pt>
                <c:pt idx="3739">
                  <c:v>2024-09-10 4:10</c:v>
                </c:pt>
                <c:pt idx="3740">
                  <c:v>2024-09-10 4:20</c:v>
                </c:pt>
                <c:pt idx="3741">
                  <c:v>2024-09-10 4:30</c:v>
                </c:pt>
                <c:pt idx="3742">
                  <c:v>2024-09-10 4:40</c:v>
                </c:pt>
                <c:pt idx="3743">
                  <c:v>2024-09-10 4:50</c:v>
                </c:pt>
                <c:pt idx="3744">
                  <c:v>2024-09-10 5:00</c:v>
                </c:pt>
                <c:pt idx="3745">
                  <c:v>2024-09-10 5:10</c:v>
                </c:pt>
                <c:pt idx="3746">
                  <c:v>2024-09-10 5:20</c:v>
                </c:pt>
                <c:pt idx="3747">
                  <c:v>2024-09-10 5:30</c:v>
                </c:pt>
                <c:pt idx="3748">
                  <c:v>2024-09-10 5:40</c:v>
                </c:pt>
                <c:pt idx="3749">
                  <c:v>2024-09-10 5:50</c:v>
                </c:pt>
                <c:pt idx="3750">
                  <c:v>2024-09-10 6:00</c:v>
                </c:pt>
                <c:pt idx="3751">
                  <c:v>2024-09-10 6:10</c:v>
                </c:pt>
                <c:pt idx="3752">
                  <c:v>2024-09-10 6:20</c:v>
                </c:pt>
                <c:pt idx="3753">
                  <c:v>2024-09-10 6:30</c:v>
                </c:pt>
                <c:pt idx="3754">
                  <c:v>2024-09-10 6:40</c:v>
                </c:pt>
                <c:pt idx="3755">
                  <c:v>2024-09-10 6:50</c:v>
                </c:pt>
                <c:pt idx="3756">
                  <c:v>2024-09-10 7:00</c:v>
                </c:pt>
                <c:pt idx="3757">
                  <c:v>2024-09-10 7:10</c:v>
                </c:pt>
                <c:pt idx="3758">
                  <c:v>2024-09-10 7:20</c:v>
                </c:pt>
                <c:pt idx="3759">
                  <c:v>2024-09-10 7:30</c:v>
                </c:pt>
                <c:pt idx="3760">
                  <c:v>2024-09-10 7:40</c:v>
                </c:pt>
                <c:pt idx="3761">
                  <c:v>2024-09-10 7:50</c:v>
                </c:pt>
                <c:pt idx="3762">
                  <c:v>2024-09-10 8:00</c:v>
                </c:pt>
                <c:pt idx="3763">
                  <c:v>2024-09-10 8:10</c:v>
                </c:pt>
                <c:pt idx="3764">
                  <c:v>2024-09-10 8:20</c:v>
                </c:pt>
                <c:pt idx="3765">
                  <c:v>2024-09-10 8:30</c:v>
                </c:pt>
                <c:pt idx="3766">
                  <c:v>2024-09-10 8:40</c:v>
                </c:pt>
                <c:pt idx="3767">
                  <c:v>2024-09-10 8:50</c:v>
                </c:pt>
                <c:pt idx="3768">
                  <c:v>2024-09-10 9:00</c:v>
                </c:pt>
                <c:pt idx="3769">
                  <c:v>2024-09-10 9:10</c:v>
                </c:pt>
                <c:pt idx="3770">
                  <c:v>2024-09-10 9:20</c:v>
                </c:pt>
                <c:pt idx="3771">
                  <c:v>2024-09-10 9:30</c:v>
                </c:pt>
                <c:pt idx="3772">
                  <c:v>2024-09-10 9:40</c:v>
                </c:pt>
                <c:pt idx="3773">
                  <c:v>2024-09-10 9:50</c:v>
                </c:pt>
                <c:pt idx="3774">
                  <c:v>2024-09-10 10:00</c:v>
                </c:pt>
                <c:pt idx="3775">
                  <c:v>2024-09-10 10:10</c:v>
                </c:pt>
                <c:pt idx="3776">
                  <c:v>2024-09-10 10:20</c:v>
                </c:pt>
                <c:pt idx="3777">
                  <c:v>2024-09-10 10:30</c:v>
                </c:pt>
                <c:pt idx="3778">
                  <c:v>2024-09-10 10:40</c:v>
                </c:pt>
                <c:pt idx="3779">
                  <c:v>2024-09-10 10:50</c:v>
                </c:pt>
                <c:pt idx="3780">
                  <c:v>2024-09-10 11:00</c:v>
                </c:pt>
                <c:pt idx="3781">
                  <c:v>2024-09-10 11:10</c:v>
                </c:pt>
                <c:pt idx="3782">
                  <c:v>2024-09-10 11:20</c:v>
                </c:pt>
                <c:pt idx="3783">
                  <c:v>2024-09-10 11:30</c:v>
                </c:pt>
                <c:pt idx="3784">
                  <c:v>2024-09-10 11:40</c:v>
                </c:pt>
                <c:pt idx="3785">
                  <c:v>2024-09-10 11:50</c:v>
                </c:pt>
                <c:pt idx="3786">
                  <c:v>2024-09-10 12:00</c:v>
                </c:pt>
                <c:pt idx="3787">
                  <c:v>2024-09-10 12:10</c:v>
                </c:pt>
                <c:pt idx="3788">
                  <c:v>2024-09-10 12:20</c:v>
                </c:pt>
                <c:pt idx="3789">
                  <c:v>2024-09-10 12:30</c:v>
                </c:pt>
                <c:pt idx="3790">
                  <c:v>2024-09-10 12:40</c:v>
                </c:pt>
                <c:pt idx="3791">
                  <c:v>2024-09-10 12:50</c:v>
                </c:pt>
                <c:pt idx="3792">
                  <c:v>2024-09-10 13:00</c:v>
                </c:pt>
                <c:pt idx="3793">
                  <c:v>2024-09-10 13:10</c:v>
                </c:pt>
                <c:pt idx="3794">
                  <c:v>2024-09-10 13:20</c:v>
                </c:pt>
                <c:pt idx="3795">
                  <c:v>2024-09-10 13:30</c:v>
                </c:pt>
                <c:pt idx="3796">
                  <c:v>2024-09-10 13:40</c:v>
                </c:pt>
                <c:pt idx="3797">
                  <c:v>2024-09-10 13:50</c:v>
                </c:pt>
                <c:pt idx="3798">
                  <c:v>2024-09-10 14:00</c:v>
                </c:pt>
                <c:pt idx="3799">
                  <c:v>2024-09-10 14:10</c:v>
                </c:pt>
                <c:pt idx="3800">
                  <c:v>2024-09-10 14:20</c:v>
                </c:pt>
                <c:pt idx="3801">
                  <c:v>2024-09-10 14:30</c:v>
                </c:pt>
                <c:pt idx="3802">
                  <c:v>2024-09-10 14:40</c:v>
                </c:pt>
                <c:pt idx="3803">
                  <c:v>2024-09-10 14:50</c:v>
                </c:pt>
                <c:pt idx="3804">
                  <c:v>2024-09-10 15:00</c:v>
                </c:pt>
                <c:pt idx="3805">
                  <c:v>2024-09-10 15:10</c:v>
                </c:pt>
                <c:pt idx="3806">
                  <c:v>2024-09-10 15:20</c:v>
                </c:pt>
                <c:pt idx="3807">
                  <c:v>2024-09-10 15:30</c:v>
                </c:pt>
                <c:pt idx="3808">
                  <c:v>2024-09-10 15:40</c:v>
                </c:pt>
                <c:pt idx="3809">
                  <c:v>2024-09-10 15:50</c:v>
                </c:pt>
                <c:pt idx="3810">
                  <c:v>2024-09-10 16:00</c:v>
                </c:pt>
                <c:pt idx="3811">
                  <c:v>2024-09-10 16:10</c:v>
                </c:pt>
                <c:pt idx="3812">
                  <c:v>2024-09-10 16:20</c:v>
                </c:pt>
                <c:pt idx="3813">
                  <c:v>2024-09-10 16:30</c:v>
                </c:pt>
                <c:pt idx="3814">
                  <c:v>2024-09-10 16:40</c:v>
                </c:pt>
                <c:pt idx="3815">
                  <c:v>2024-09-10 16:50</c:v>
                </c:pt>
                <c:pt idx="3816">
                  <c:v>2024-09-10 17:00</c:v>
                </c:pt>
                <c:pt idx="3817">
                  <c:v>2024-09-10 17:10</c:v>
                </c:pt>
                <c:pt idx="3818">
                  <c:v>2024-09-10 17:20</c:v>
                </c:pt>
                <c:pt idx="3819">
                  <c:v>2024-09-10 17:30</c:v>
                </c:pt>
                <c:pt idx="3820">
                  <c:v>2024-09-10 17:40</c:v>
                </c:pt>
                <c:pt idx="3821">
                  <c:v>2024-09-10 17:50</c:v>
                </c:pt>
                <c:pt idx="3822">
                  <c:v>2024-09-10 18:00</c:v>
                </c:pt>
                <c:pt idx="3823">
                  <c:v>2024-09-10 18:10</c:v>
                </c:pt>
                <c:pt idx="3824">
                  <c:v>2024-09-10 18:20</c:v>
                </c:pt>
                <c:pt idx="3825">
                  <c:v>2024-09-10 18:30</c:v>
                </c:pt>
                <c:pt idx="3826">
                  <c:v>2024-09-10 18:40</c:v>
                </c:pt>
                <c:pt idx="3827">
                  <c:v>2024-09-10 18:50</c:v>
                </c:pt>
                <c:pt idx="3828">
                  <c:v>2024-09-10 19:00</c:v>
                </c:pt>
                <c:pt idx="3829">
                  <c:v>2024-09-10 19:10</c:v>
                </c:pt>
                <c:pt idx="3830">
                  <c:v>2024-09-10 19:20</c:v>
                </c:pt>
                <c:pt idx="3831">
                  <c:v>2024-09-10 19:30</c:v>
                </c:pt>
                <c:pt idx="3832">
                  <c:v>2024-09-10 19:40</c:v>
                </c:pt>
                <c:pt idx="3833">
                  <c:v>2024-09-10 19:50</c:v>
                </c:pt>
                <c:pt idx="3834">
                  <c:v>2024-09-10 20:00</c:v>
                </c:pt>
                <c:pt idx="3835">
                  <c:v>2024-09-10 20:10</c:v>
                </c:pt>
                <c:pt idx="3836">
                  <c:v>2024-09-10 20:20</c:v>
                </c:pt>
                <c:pt idx="3837">
                  <c:v>2024-09-10 20:30</c:v>
                </c:pt>
                <c:pt idx="3838">
                  <c:v>2024-09-10 20:40</c:v>
                </c:pt>
                <c:pt idx="3839">
                  <c:v>2024-09-10 20:50</c:v>
                </c:pt>
                <c:pt idx="3840">
                  <c:v>2024-09-10 21:00</c:v>
                </c:pt>
                <c:pt idx="3841">
                  <c:v>2024-09-10 21:10</c:v>
                </c:pt>
                <c:pt idx="3842">
                  <c:v>2024-09-10 21:20</c:v>
                </c:pt>
                <c:pt idx="3843">
                  <c:v>2024-09-10 21:30</c:v>
                </c:pt>
                <c:pt idx="3844">
                  <c:v>2024-09-10 21:40</c:v>
                </c:pt>
                <c:pt idx="3845">
                  <c:v>2024-09-10 21:50</c:v>
                </c:pt>
                <c:pt idx="3846">
                  <c:v>2024-09-10 22:00</c:v>
                </c:pt>
                <c:pt idx="3847">
                  <c:v>2024-09-10 22:10</c:v>
                </c:pt>
                <c:pt idx="3848">
                  <c:v>2024-09-10 22:20</c:v>
                </c:pt>
                <c:pt idx="3849">
                  <c:v>2024-09-10 22:30</c:v>
                </c:pt>
                <c:pt idx="3850">
                  <c:v>2024-09-10 22:40</c:v>
                </c:pt>
                <c:pt idx="3851">
                  <c:v>2024-09-10 22:50</c:v>
                </c:pt>
                <c:pt idx="3852">
                  <c:v>2024-09-10 23:00</c:v>
                </c:pt>
                <c:pt idx="3853">
                  <c:v>2024-09-10 23:10</c:v>
                </c:pt>
                <c:pt idx="3854">
                  <c:v>2024-09-10 23:20</c:v>
                </c:pt>
                <c:pt idx="3855">
                  <c:v>2024-09-10 23:30</c:v>
                </c:pt>
                <c:pt idx="3856">
                  <c:v>2024-09-10 23:40</c:v>
                </c:pt>
                <c:pt idx="3857">
                  <c:v>2024-09-10 23:50</c:v>
                </c:pt>
                <c:pt idx="3858">
                  <c:v>2024-09-11 0:00</c:v>
                </c:pt>
                <c:pt idx="3859">
                  <c:v>2024-09-11 0:10</c:v>
                </c:pt>
                <c:pt idx="3860">
                  <c:v>2024-09-11 0:20</c:v>
                </c:pt>
                <c:pt idx="3861">
                  <c:v>2024-09-11 0:30</c:v>
                </c:pt>
                <c:pt idx="3862">
                  <c:v>2024-09-11 0:40</c:v>
                </c:pt>
                <c:pt idx="3863">
                  <c:v>2024-09-11 0:50</c:v>
                </c:pt>
                <c:pt idx="3864">
                  <c:v>2024-09-11 1:00</c:v>
                </c:pt>
                <c:pt idx="3865">
                  <c:v>2024-09-11 1:10</c:v>
                </c:pt>
                <c:pt idx="3866">
                  <c:v>2024-09-11 1:20</c:v>
                </c:pt>
                <c:pt idx="3867">
                  <c:v>2024-09-11 1:30</c:v>
                </c:pt>
                <c:pt idx="3868">
                  <c:v>2024-09-11 1:40</c:v>
                </c:pt>
                <c:pt idx="3869">
                  <c:v>2024-09-11 1:50</c:v>
                </c:pt>
                <c:pt idx="3870">
                  <c:v>2024-09-11 2:00</c:v>
                </c:pt>
                <c:pt idx="3871">
                  <c:v>2024-09-11 2:10</c:v>
                </c:pt>
                <c:pt idx="3872">
                  <c:v>2024-09-11 2:20</c:v>
                </c:pt>
                <c:pt idx="3873">
                  <c:v>2024-09-11 2:30</c:v>
                </c:pt>
                <c:pt idx="3874">
                  <c:v>2024-09-11 2:40</c:v>
                </c:pt>
                <c:pt idx="3875">
                  <c:v>2024-09-11 2:50</c:v>
                </c:pt>
                <c:pt idx="3876">
                  <c:v>2024-09-11 3:00</c:v>
                </c:pt>
                <c:pt idx="3877">
                  <c:v>2024-09-11 3:10</c:v>
                </c:pt>
                <c:pt idx="3878">
                  <c:v>2024-09-11 3:20</c:v>
                </c:pt>
                <c:pt idx="3879">
                  <c:v>2024-09-11 3:30</c:v>
                </c:pt>
                <c:pt idx="3880">
                  <c:v>2024-09-11 3:40</c:v>
                </c:pt>
                <c:pt idx="3881">
                  <c:v>2024-09-11 3:50</c:v>
                </c:pt>
                <c:pt idx="3882">
                  <c:v>2024-09-11 4:00</c:v>
                </c:pt>
                <c:pt idx="3883">
                  <c:v>2024-09-11 4:10</c:v>
                </c:pt>
                <c:pt idx="3884">
                  <c:v>2024-09-11 4:20</c:v>
                </c:pt>
                <c:pt idx="3885">
                  <c:v>2024-09-11 4:30</c:v>
                </c:pt>
                <c:pt idx="3886">
                  <c:v>2024-09-11 4:40</c:v>
                </c:pt>
                <c:pt idx="3887">
                  <c:v>2024-09-11 4:50</c:v>
                </c:pt>
                <c:pt idx="3888">
                  <c:v>2024-09-11 5:00</c:v>
                </c:pt>
                <c:pt idx="3889">
                  <c:v>2024-09-11 5:10</c:v>
                </c:pt>
                <c:pt idx="3890">
                  <c:v>2024-09-11 5:20</c:v>
                </c:pt>
                <c:pt idx="3891">
                  <c:v>2024-09-11 5:30</c:v>
                </c:pt>
                <c:pt idx="3892">
                  <c:v>2024-09-11 5:40</c:v>
                </c:pt>
                <c:pt idx="3893">
                  <c:v>2024-09-11 5:50</c:v>
                </c:pt>
                <c:pt idx="3894">
                  <c:v>2024-09-11 6:00</c:v>
                </c:pt>
                <c:pt idx="3895">
                  <c:v>2024-09-11 6:10</c:v>
                </c:pt>
                <c:pt idx="3896">
                  <c:v>2024-09-11 6:20</c:v>
                </c:pt>
                <c:pt idx="3897">
                  <c:v>2024-09-11 6:30</c:v>
                </c:pt>
                <c:pt idx="3898">
                  <c:v>2024-09-11 6:40</c:v>
                </c:pt>
                <c:pt idx="3899">
                  <c:v>2024-09-11 6:50</c:v>
                </c:pt>
                <c:pt idx="3900">
                  <c:v>2024-09-11 7:00</c:v>
                </c:pt>
                <c:pt idx="3901">
                  <c:v>2024-09-11 7:10</c:v>
                </c:pt>
                <c:pt idx="3902">
                  <c:v>2024-09-11 7:20</c:v>
                </c:pt>
                <c:pt idx="3903">
                  <c:v>2024-09-11 7:30</c:v>
                </c:pt>
                <c:pt idx="3904">
                  <c:v>2024-09-11 7:40</c:v>
                </c:pt>
                <c:pt idx="3905">
                  <c:v>2024-09-11 7:50</c:v>
                </c:pt>
                <c:pt idx="3906">
                  <c:v>2024-09-11 8:00</c:v>
                </c:pt>
                <c:pt idx="3907">
                  <c:v>2024-09-11 8:10</c:v>
                </c:pt>
                <c:pt idx="3908">
                  <c:v>2024-09-11 8:20</c:v>
                </c:pt>
                <c:pt idx="3909">
                  <c:v>2024-09-11 8:30</c:v>
                </c:pt>
                <c:pt idx="3910">
                  <c:v>2024-09-11 8:40</c:v>
                </c:pt>
                <c:pt idx="3911">
                  <c:v>2024-09-11 8:50</c:v>
                </c:pt>
                <c:pt idx="3912">
                  <c:v>2024-09-11 9:00</c:v>
                </c:pt>
                <c:pt idx="3913">
                  <c:v>2024-09-11 9:10</c:v>
                </c:pt>
                <c:pt idx="3914">
                  <c:v>2024-09-11 9:20</c:v>
                </c:pt>
                <c:pt idx="3915">
                  <c:v>2024-09-11 9:30</c:v>
                </c:pt>
                <c:pt idx="3916">
                  <c:v>2024-09-11 9:40</c:v>
                </c:pt>
                <c:pt idx="3917">
                  <c:v>2024-09-11 9:50</c:v>
                </c:pt>
                <c:pt idx="3918">
                  <c:v>2024-09-11 10:00</c:v>
                </c:pt>
                <c:pt idx="3919">
                  <c:v>2024-09-11 10:10</c:v>
                </c:pt>
                <c:pt idx="3920">
                  <c:v>2024-09-11 10:20</c:v>
                </c:pt>
                <c:pt idx="3921">
                  <c:v>2024-09-11 10:30</c:v>
                </c:pt>
                <c:pt idx="3922">
                  <c:v>2024-09-11 10:40</c:v>
                </c:pt>
                <c:pt idx="3923">
                  <c:v>2024-09-11 10:50</c:v>
                </c:pt>
                <c:pt idx="3924">
                  <c:v>2024-09-11 11:00</c:v>
                </c:pt>
                <c:pt idx="3925">
                  <c:v>2024-09-11 11:10</c:v>
                </c:pt>
                <c:pt idx="3926">
                  <c:v>2024-09-11 11:20</c:v>
                </c:pt>
                <c:pt idx="3927">
                  <c:v>2024-09-11 11:30</c:v>
                </c:pt>
                <c:pt idx="3928">
                  <c:v>2024-09-11 11:40</c:v>
                </c:pt>
                <c:pt idx="3929">
                  <c:v>2024-09-11 11:50</c:v>
                </c:pt>
                <c:pt idx="3930">
                  <c:v>2024-09-11 12:00</c:v>
                </c:pt>
                <c:pt idx="3931">
                  <c:v>2024-09-11 12:10</c:v>
                </c:pt>
                <c:pt idx="3932">
                  <c:v>2024-09-11 12:20</c:v>
                </c:pt>
                <c:pt idx="3933">
                  <c:v>2024-09-11 12:30</c:v>
                </c:pt>
                <c:pt idx="3934">
                  <c:v>2024-09-11 12:40</c:v>
                </c:pt>
                <c:pt idx="3935">
                  <c:v>2024-09-11 12:50</c:v>
                </c:pt>
                <c:pt idx="3936">
                  <c:v>2024-09-11 13:00</c:v>
                </c:pt>
                <c:pt idx="3937">
                  <c:v>2024-09-11 13:10</c:v>
                </c:pt>
                <c:pt idx="3938">
                  <c:v>2024-09-11 13:20</c:v>
                </c:pt>
                <c:pt idx="3939">
                  <c:v>2024-09-11 13:30</c:v>
                </c:pt>
                <c:pt idx="3940">
                  <c:v>2024-09-11 13:40</c:v>
                </c:pt>
                <c:pt idx="3941">
                  <c:v>2024-09-11 13:50</c:v>
                </c:pt>
                <c:pt idx="3942">
                  <c:v>2024-09-11 14:00</c:v>
                </c:pt>
                <c:pt idx="3943">
                  <c:v>2024-09-11 14:10</c:v>
                </c:pt>
                <c:pt idx="3944">
                  <c:v>2024-09-11 14:20</c:v>
                </c:pt>
                <c:pt idx="3945">
                  <c:v>2024-09-11 14:30</c:v>
                </c:pt>
                <c:pt idx="3946">
                  <c:v>2024-09-11 14:40</c:v>
                </c:pt>
                <c:pt idx="3947">
                  <c:v>2024-09-11 14:50</c:v>
                </c:pt>
                <c:pt idx="3948">
                  <c:v>2024-09-11 15:00</c:v>
                </c:pt>
                <c:pt idx="3949">
                  <c:v>2024-09-11 15:10</c:v>
                </c:pt>
                <c:pt idx="3950">
                  <c:v>2024-09-11 15:20</c:v>
                </c:pt>
                <c:pt idx="3951">
                  <c:v>2024-09-11 15:30</c:v>
                </c:pt>
                <c:pt idx="3952">
                  <c:v>2024-09-11 15:40</c:v>
                </c:pt>
                <c:pt idx="3953">
                  <c:v>2024-09-11 15:50</c:v>
                </c:pt>
                <c:pt idx="3954">
                  <c:v>2024-09-11 16:00</c:v>
                </c:pt>
                <c:pt idx="3955">
                  <c:v>2024-09-11 16:10</c:v>
                </c:pt>
                <c:pt idx="3956">
                  <c:v>2024-09-11 16:20</c:v>
                </c:pt>
                <c:pt idx="3957">
                  <c:v>2024-09-11 16:30</c:v>
                </c:pt>
                <c:pt idx="3958">
                  <c:v>2024-09-11 16:40</c:v>
                </c:pt>
                <c:pt idx="3959">
                  <c:v>2024-09-11 16:50</c:v>
                </c:pt>
                <c:pt idx="3960">
                  <c:v>2024-09-11 17:00</c:v>
                </c:pt>
                <c:pt idx="3961">
                  <c:v>2024-09-11 17:10</c:v>
                </c:pt>
                <c:pt idx="3962">
                  <c:v>2024-09-11 17:20</c:v>
                </c:pt>
                <c:pt idx="3963">
                  <c:v>2024-09-11 17:30</c:v>
                </c:pt>
                <c:pt idx="3964">
                  <c:v>2024-09-11 17:40</c:v>
                </c:pt>
                <c:pt idx="3965">
                  <c:v>2024-09-11 17:50</c:v>
                </c:pt>
                <c:pt idx="3966">
                  <c:v>2024-09-11 18:00</c:v>
                </c:pt>
                <c:pt idx="3967">
                  <c:v>2024-09-11 18:10</c:v>
                </c:pt>
                <c:pt idx="3968">
                  <c:v>2024-09-11 18:20</c:v>
                </c:pt>
                <c:pt idx="3969">
                  <c:v>2024-09-11 18:30</c:v>
                </c:pt>
                <c:pt idx="3970">
                  <c:v>2024-09-11 18:40</c:v>
                </c:pt>
                <c:pt idx="3971">
                  <c:v>2024-09-11 18:50</c:v>
                </c:pt>
                <c:pt idx="3972">
                  <c:v>2024-09-11 19:00</c:v>
                </c:pt>
                <c:pt idx="3973">
                  <c:v>2024-09-11 19:10</c:v>
                </c:pt>
                <c:pt idx="3974">
                  <c:v>2024-09-11 19:20</c:v>
                </c:pt>
                <c:pt idx="3975">
                  <c:v>2024-09-11 19:30</c:v>
                </c:pt>
                <c:pt idx="3976">
                  <c:v>2024-09-11 19:40</c:v>
                </c:pt>
                <c:pt idx="3977">
                  <c:v>2024-09-11 19:50</c:v>
                </c:pt>
                <c:pt idx="3978">
                  <c:v>2024-09-11 20:00</c:v>
                </c:pt>
                <c:pt idx="3979">
                  <c:v>2024-09-11 20:10</c:v>
                </c:pt>
                <c:pt idx="3980">
                  <c:v>2024-09-11 20:20</c:v>
                </c:pt>
                <c:pt idx="3981">
                  <c:v>2024-09-11 20:30</c:v>
                </c:pt>
                <c:pt idx="3982">
                  <c:v>2024-09-11 20:40</c:v>
                </c:pt>
                <c:pt idx="3983">
                  <c:v>2024-09-11 20:50</c:v>
                </c:pt>
                <c:pt idx="3984">
                  <c:v>2024-09-11 21:00</c:v>
                </c:pt>
                <c:pt idx="3985">
                  <c:v>2024-09-11 21:10</c:v>
                </c:pt>
                <c:pt idx="3986">
                  <c:v>2024-09-11 21:20</c:v>
                </c:pt>
                <c:pt idx="3987">
                  <c:v>2024-09-11 21:30</c:v>
                </c:pt>
                <c:pt idx="3988">
                  <c:v>2024-09-11 21:40</c:v>
                </c:pt>
                <c:pt idx="3989">
                  <c:v>2024-09-11 21:50</c:v>
                </c:pt>
                <c:pt idx="3990">
                  <c:v>2024-09-11 22:00</c:v>
                </c:pt>
                <c:pt idx="3991">
                  <c:v>2024-09-11 22:10</c:v>
                </c:pt>
                <c:pt idx="3992">
                  <c:v>2024-09-11 22:20</c:v>
                </c:pt>
                <c:pt idx="3993">
                  <c:v>2024-09-11 22:30</c:v>
                </c:pt>
                <c:pt idx="3994">
                  <c:v>2024-09-11 22:40</c:v>
                </c:pt>
                <c:pt idx="3995">
                  <c:v>2024-09-11 22:50</c:v>
                </c:pt>
                <c:pt idx="3996">
                  <c:v>2024-09-11 23:00</c:v>
                </c:pt>
                <c:pt idx="3997">
                  <c:v>2024-09-11 23:10</c:v>
                </c:pt>
                <c:pt idx="3998">
                  <c:v>2024-09-11 23:20</c:v>
                </c:pt>
                <c:pt idx="3999">
                  <c:v>2024-09-11 23:30</c:v>
                </c:pt>
                <c:pt idx="4000">
                  <c:v>2024-09-11 23:40</c:v>
                </c:pt>
                <c:pt idx="4001">
                  <c:v>2024-09-11 23:50</c:v>
                </c:pt>
                <c:pt idx="4002">
                  <c:v>2024-09-12 0:00</c:v>
                </c:pt>
                <c:pt idx="4003">
                  <c:v>2024-09-12 0:10</c:v>
                </c:pt>
                <c:pt idx="4004">
                  <c:v>2024-09-12 0:20</c:v>
                </c:pt>
                <c:pt idx="4005">
                  <c:v>2024-09-12 0:30</c:v>
                </c:pt>
                <c:pt idx="4006">
                  <c:v>2024-09-12 0:40</c:v>
                </c:pt>
                <c:pt idx="4007">
                  <c:v>2024-09-12 0:50</c:v>
                </c:pt>
                <c:pt idx="4008">
                  <c:v>2024-09-12 1:00</c:v>
                </c:pt>
                <c:pt idx="4009">
                  <c:v>2024-09-12 1:10</c:v>
                </c:pt>
                <c:pt idx="4010">
                  <c:v>2024-09-12 1:20</c:v>
                </c:pt>
                <c:pt idx="4011">
                  <c:v>2024-09-12 1:30</c:v>
                </c:pt>
                <c:pt idx="4012">
                  <c:v>2024-09-12 1:40</c:v>
                </c:pt>
                <c:pt idx="4013">
                  <c:v>2024-09-12 1:50</c:v>
                </c:pt>
                <c:pt idx="4014">
                  <c:v>2024-09-12 2:00</c:v>
                </c:pt>
                <c:pt idx="4015">
                  <c:v>2024-09-12 2:10</c:v>
                </c:pt>
                <c:pt idx="4016">
                  <c:v>2024-09-12 2:20</c:v>
                </c:pt>
                <c:pt idx="4017">
                  <c:v>2024-09-12 2:30</c:v>
                </c:pt>
                <c:pt idx="4018">
                  <c:v>2024-09-12 2:40</c:v>
                </c:pt>
                <c:pt idx="4019">
                  <c:v>2024-09-12 2:50</c:v>
                </c:pt>
                <c:pt idx="4020">
                  <c:v>2024-09-12 3:00</c:v>
                </c:pt>
                <c:pt idx="4021">
                  <c:v>2024-09-12 3:10</c:v>
                </c:pt>
                <c:pt idx="4022">
                  <c:v>2024-09-12 3:20</c:v>
                </c:pt>
                <c:pt idx="4023">
                  <c:v>2024-09-12 3:30</c:v>
                </c:pt>
              </c:strCache>
            </c:strRef>
          </c:cat>
          <c:val>
            <c:numRef>
              <c:f>Sheet1!$B$2:$B$4562</c:f>
              <c:numCache>
                <c:formatCode>General</c:formatCode>
                <c:ptCount val="4561"/>
                <c:pt idx="0">
                  <c:v>0</c:v>
                </c:pt>
                <c:pt idx="1">
                  <c:v>2447</c:v>
                </c:pt>
                <c:pt idx="2">
                  <c:v>2773</c:v>
                </c:pt>
                <c:pt idx="3">
                  <c:v>3041</c:v>
                </c:pt>
                <c:pt idx="4">
                  <c:v>2439</c:v>
                </c:pt>
                <c:pt idx="5">
                  <c:v>2409</c:v>
                </c:pt>
                <c:pt idx="6">
                  <c:v>2461</c:v>
                </c:pt>
                <c:pt idx="7">
                  <c:v>2890</c:v>
                </c:pt>
                <c:pt idx="8">
                  <c:v>2948</c:v>
                </c:pt>
                <c:pt idx="9">
                  <c:v>3086</c:v>
                </c:pt>
                <c:pt idx="10">
                  <c:v>2956</c:v>
                </c:pt>
                <c:pt idx="11">
                  <c:v>2723</c:v>
                </c:pt>
                <c:pt idx="12">
                  <c:v>2399</c:v>
                </c:pt>
                <c:pt idx="13">
                  <c:v>2457</c:v>
                </c:pt>
                <c:pt idx="14">
                  <c:v>3284</c:v>
                </c:pt>
                <c:pt idx="15">
                  <c:v>2735</c:v>
                </c:pt>
                <c:pt idx="16">
                  <c:v>2527</c:v>
                </c:pt>
                <c:pt idx="17">
                  <c:v>2406</c:v>
                </c:pt>
                <c:pt idx="18">
                  <c:v>2223</c:v>
                </c:pt>
                <c:pt idx="19">
                  <c:v>1691</c:v>
                </c:pt>
                <c:pt idx="20">
                  <c:v>1759</c:v>
                </c:pt>
                <c:pt idx="21">
                  <c:v>2064</c:v>
                </c:pt>
                <c:pt idx="22">
                  <c:v>1845</c:v>
                </c:pt>
                <c:pt idx="23">
                  <c:v>1774</c:v>
                </c:pt>
                <c:pt idx="24">
                  <c:v>1600</c:v>
                </c:pt>
                <c:pt idx="25">
                  <c:v>1472</c:v>
                </c:pt>
                <c:pt idx="26">
                  <c:v>1233</c:v>
                </c:pt>
                <c:pt idx="27">
                  <c:v>1197</c:v>
                </c:pt>
                <c:pt idx="28">
                  <c:v>1513</c:v>
                </c:pt>
                <c:pt idx="29">
                  <c:v>1406</c:v>
                </c:pt>
                <c:pt idx="30">
                  <c:v>1325</c:v>
                </c:pt>
                <c:pt idx="31">
                  <c:v>1198</c:v>
                </c:pt>
                <c:pt idx="32">
                  <c:v>1160</c:v>
                </c:pt>
                <c:pt idx="33">
                  <c:v>1085</c:v>
                </c:pt>
                <c:pt idx="34">
                  <c:v>1081</c:v>
                </c:pt>
                <c:pt idx="35">
                  <c:v>911</c:v>
                </c:pt>
                <c:pt idx="36">
                  <c:v>1161</c:v>
                </c:pt>
                <c:pt idx="37">
                  <c:v>1153</c:v>
                </c:pt>
                <c:pt idx="38">
                  <c:v>1249</c:v>
                </c:pt>
                <c:pt idx="39">
                  <c:v>1167</c:v>
                </c:pt>
                <c:pt idx="40">
                  <c:v>1166</c:v>
                </c:pt>
                <c:pt idx="41">
                  <c:v>1181</c:v>
                </c:pt>
                <c:pt idx="42">
                  <c:v>1022</c:v>
                </c:pt>
                <c:pt idx="43">
                  <c:v>1410</c:v>
                </c:pt>
                <c:pt idx="44">
                  <c:v>1508</c:v>
                </c:pt>
                <c:pt idx="45">
                  <c:v>1389</c:v>
                </c:pt>
                <c:pt idx="46">
                  <c:v>1315</c:v>
                </c:pt>
                <c:pt idx="47">
                  <c:v>1186</c:v>
                </c:pt>
                <c:pt idx="48">
                  <c:v>1296</c:v>
                </c:pt>
                <c:pt idx="49">
                  <c:v>1372</c:v>
                </c:pt>
                <c:pt idx="50">
                  <c:v>1218</c:v>
                </c:pt>
                <c:pt idx="51">
                  <c:v>1170</c:v>
                </c:pt>
                <c:pt idx="52">
                  <c:v>1101</c:v>
                </c:pt>
                <c:pt idx="53">
                  <c:v>1099</c:v>
                </c:pt>
                <c:pt idx="54">
                  <c:v>1036</c:v>
                </c:pt>
                <c:pt idx="55">
                  <c:v>1006</c:v>
                </c:pt>
                <c:pt idx="56">
                  <c:v>1178</c:v>
                </c:pt>
                <c:pt idx="57">
                  <c:v>967</c:v>
                </c:pt>
                <c:pt idx="58">
                  <c:v>900</c:v>
                </c:pt>
                <c:pt idx="59">
                  <c:v>978</c:v>
                </c:pt>
                <c:pt idx="60">
                  <c:v>933</c:v>
                </c:pt>
                <c:pt idx="61">
                  <c:v>822</c:v>
                </c:pt>
                <c:pt idx="62">
                  <c:v>867</c:v>
                </c:pt>
                <c:pt idx="63">
                  <c:v>921</c:v>
                </c:pt>
                <c:pt idx="64">
                  <c:v>848</c:v>
                </c:pt>
                <c:pt idx="65">
                  <c:v>889</c:v>
                </c:pt>
                <c:pt idx="66">
                  <c:v>877</c:v>
                </c:pt>
                <c:pt idx="67">
                  <c:v>881</c:v>
                </c:pt>
                <c:pt idx="68">
                  <c:v>746</c:v>
                </c:pt>
                <c:pt idx="69">
                  <c:v>736</c:v>
                </c:pt>
                <c:pt idx="70">
                  <c:v>903</c:v>
                </c:pt>
                <c:pt idx="71">
                  <c:v>760</c:v>
                </c:pt>
                <c:pt idx="72">
                  <c:v>813</c:v>
                </c:pt>
                <c:pt idx="73">
                  <c:v>774</c:v>
                </c:pt>
                <c:pt idx="74">
                  <c:v>772</c:v>
                </c:pt>
                <c:pt idx="75">
                  <c:v>777</c:v>
                </c:pt>
                <c:pt idx="76">
                  <c:v>735</c:v>
                </c:pt>
                <c:pt idx="77">
                  <c:v>864</c:v>
                </c:pt>
                <c:pt idx="78">
                  <c:v>711</c:v>
                </c:pt>
                <c:pt idx="79">
                  <c:v>846</c:v>
                </c:pt>
                <c:pt idx="80">
                  <c:v>766</c:v>
                </c:pt>
                <c:pt idx="81">
                  <c:v>827</c:v>
                </c:pt>
                <c:pt idx="82">
                  <c:v>632</c:v>
                </c:pt>
                <c:pt idx="83">
                  <c:v>651</c:v>
                </c:pt>
                <c:pt idx="84">
                  <c:v>702</c:v>
                </c:pt>
                <c:pt idx="85">
                  <c:v>706</c:v>
                </c:pt>
                <c:pt idx="86">
                  <c:v>760</c:v>
                </c:pt>
                <c:pt idx="87">
                  <c:v>703</c:v>
                </c:pt>
                <c:pt idx="88">
                  <c:v>732</c:v>
                </c:pt>
                <c:pt idx="89">
                  <c:v>675</c:v>
                </c:pt>
                <c:pt idx="90">
                  <c:v>644</c:v>
                </c:pt>
                <c:pt idx="91">
                  <c:v>821</c:v>
                </c:pt>
                <c:pt idx="92">
                  <c:v>746</c:v>
                </c:pt>
                <c:pt idx="93">
                  <c:v>862</c:v>
                </c:pt>
                <c:pt idx="94">
                  <c:v>777</c:v>
                </c:pt>
                <c:pt idx="95">
                  <c:v>722</c:v>
                </c:pt>
                <c:pt idx="96">
                  <c:v>626</c:v>
                </c:pt>
                <c:pt idx="97">
                  <c:v>612</c:v>
                </c:pt>
                <c:pt idx="98">
                  <c:v>695</c:v>
                </c:pt>
                <c:pt idx="99">
                  <c:v>670</c:v>
                </c:pt>
                <c:pt idx="100">
                  <c:v>584</c:v>
                </c:pt>
                <c:pt idx="101">
                  <c:v>615</c:v>
                </c:pt>
                <c:pt idx="102">
                  <c:v>614</c:v>
                </c:pt>
                <c:pt idx="103">
                  <c:v>539</c:v>
                </c:pt>
                <c:pt idx="104">
                  <c:v>526</c:v>
                </c:pt>
                <c:pt idx="105">
                  <c:v>618</c:v>
                </c:pt>
                <c:pt idx="106">
                  <c:v>559</c:v>
                </c:pt>
                <c:pt idx="107">
                  <c:v>534</c:v>
                </c:pt>
                <c:pt idx="108">
                  <c:v>614</c:v>
                </c:pt>
                <c:pt idx="109">
                  <c:v>547</c:v>
                </c:pt>
                <c:pt idx="110">
                  <c:v>507</c:v>
                </c:pt>
                <c:pt idx="111">
                  <c:v>529</c:v>
                </c:pt>
                <c:pt idx="112">
                  <c:v>575</c:v>
                </c:pt>
                <c:pt idx="113">
                  <c:v>542</c:v>
                </c:pt>
                <c:pt idx="114">
                  <c:v>530</c:v>
                </c:pt>
                <c:pt idx="115">
                  <c:v>461</c:v>
                </c:pt>
                <c:pt idx="116">
                  <c:v>490</c:v>
                </c:pt>
                <c:pt idx="117">
                  <c:v>482</c:v>
                </c:pt>
                <c:pt idx="118">
                  <c:v>490</c:v>
                </c:pt>
                <c:pt idx="119">
                  <c:v>552</c:v>
                </c:pt>
                <c:pt idx="120">
                  <c:v>512</c:v>
                </c:pt>
                <c:pt idx="121">
                  <c:v>555</c:v>
                </c:pt>
                <c:pt idx="122">
                  <c:v>536</c:v>
                </c:pt>
                <c:pt idx="123">
                  <c:v>465</c:v>
                </c:pt>
                <c:pt idx="124">
                  <c:v>416</c:v>
                </c:pt>
                <c:pt idx="125">
                  <c:v>426</c:v>
                </c:pt>
                <c:pt idx="126">
                  <c:v>486</c:v>
                </c:pt>
                <c:pt idx="127">
                  <c:v>456</c:v>
                </c:pt>
                <c:pt idx="128">
                  <c:v>589</c:v>
                </c:pt>
                <c:pt idx="129">
                  <c:v>518</c:v>
                </c:pt>
                <c:pt idx="130">
                  <c:v>461</c:v>
                </c:pt>
                <c:pt idx="131">
                  <c:v>420</c:v>
                </c:pt>
                <c:pt idx="132">
                  <c:v>375</c:v>
                </c:pt>
                <c:pt idx="133">
                  <c:v>422</c:v>
                </c:pt>
                <c:pt idx="134">
                  <c:v>416</c:v>
                </c:pt>
                <c:pt idx="135">
                  <c:v>400</c:v>
                </c:pt>
                <c:pt idx="136">
                  <c:v>377</c:v>
                </c:pt>
                <c:pt idx="137">
                  <c:v>387</c:v>
                </c:pt>
                <c:pt idx="138">
                  <c:v>342</c:v>
                </c:pt>
                <c:pt idx="139">
                  <c:v>351</c:v>
                </c:pt>
                <c:pt idx="140">
                  <c:v>366</c:v>
                </c:pt>
                <c:pt idx="141">
                  <c:v>369</c:v>
                </c:pt>
                <c:pt idx="142">
                  <c:v>441</c:v>
                </c:pt>
                <c:pt idx="143">
                  <c:v>441</c:v>
                </c:pt>
                <c:pt idx="144">
                  <c:v>412</c:v>
                </c:pt>
                <c:pt idx="145">
                  <c:v>394</c:v>
                </c:pt>
                <c:pt idx="146">
                  <c:v>376</c:v>
                </c:pt>
                <c:pt idx="147">
                  <c:v>452</c:v>
                </c:pt>
                <c:pt idx="148">
                  <c:v>438</c:v>
                </c:pt>
                <c:pt idx="149">
                  <c:v>366</c:v>
                </c:pt>
                <c:pt idx="150">
                  <c:v>381</c:v>
                </c:pt>
                <c:pt idx="151">
                  <c:v>765</c:v>
                </c:pt>
                <c:pt idx="152">
                  <c:v>977</c:v>
                </c:pt>
                <c:pt idx="153">
                  <c:v>952</c:v>
                </c:pt>
                <c:pt idx="154">
                  <c:v>959</c:v>
                </c:pt>
                <c:pt idx="155">
                  <c:v>816</c:v>
                </c:pt>
                <c:pt idx="156">
                  <c:v>707</c:v>
                </c:pt>
                <c:pt idx="157">
                  <c:v>667</c:v>
                </c:pt>
                <c:pt idx="158">
                  <c:v>635</c:v>
                </c:pt>
                <c:pt idx="159">
                  <c:v>557</c:v>
                </c:pt>
                <c:pt idx="160">
                  <c:v>559</c:v>
                </c:pt>
                <c:pt idx="161">
                  <c:v>663</c:v>
                </c:pt>
                <c:pt idx="162">
                  <c:v>564</c:v>
                </c:pt>
                <c:pt idx="163">
                  <c:v>582</c:v>
                </c:pt>
                <c:pt idx="164">
                  <c:v>518</c:v>
                </c:pt>
                <c:pt idx="165">
                  <c:v>493</c:v>
                </c:pt>
                <c:pt idx="166">
                  <c:v>513</c:v>
                </c:pt>
                <c:pt idx="167">
                  <c:v>443</c:v>
                </c:pt>
                <c:pt idx="168">
                  <c:v>511</c:v>
                </c:pt>
                <c:pt idx="169">
                  <c:v>487</c:v>
                </c:pt>
                <c:pt idx="170">
                  <c:v>489</c:v>
                </c:pt>
                <c:pt idx="171">
                  <c:v>421</c:v>
                </c:pt>
                <c:pt idx="172">
                  <c:v>469</c:v>
                </c:pt>
                <c:pt idx="173">
                  <c:v>424</c:v>
                </c:pt>
                <c:pt idx="174">
                  <c:v>480</c:v>
                </c:pt>
                <c:pt idx="175">
                  <c:v>571</c:v>
                </c:pt>
                <c:pt idx="176">
                  <c:v>514</c:v>
                </c:pt>
                <c:pt idx="177">
                  <c:v>494</c:v>
                </c:pt>
                <c:pt idx="178">
                  <c:v>469</c:v>
                </c:pt>
                <c:pt idx="179">
                  <c:v>442</c:v>
                </c:pt>
                <c:pt idx="180">
                  <c:v>390</c:v>
                </c:pt>
                <c:pt idx="181">
                  <c:v>414</c:v>
                </c:pt>
                <c:pt idx="182">
                  <c:v>390</c:v>
                </c:pt>
                <c:pt idx="183">
                  <c:v>460</c:v>
                </c:pt>
                <c:pt idx="184">
                  <c:v>482</c:v>
                </c:pt>
                <c:pt idx="185">
                  <c:v>441</c:v>
                </c:pt>
                <c:pt idx="186">
                  <c:v>406</c:v>
                </c:pt>
                <c:pt idx="187">
                  <c:v>407</c:v>
                </c:pt>
                <c:pt idx="188">
                  <c:v>352</c:v>
                </c:pt>
                <c:pt idx="189">
                  <c:v>451</c:v>
                </c:pt>
                <c:pt idx="190">
                  <c:v>412</c:v>
                </c:pt>
                <c:pt idx="191">
                  <c:v>428</c:v>
                </c:pt>
                <c:pt idx="192">
                  <c:v>401</c:v>
                </c:pt>
                <c:pt idx="193">
                  <c:v>408</c:v>
                </c:pt>
                <c:pt idx="194">
                  <c:v>342</c:v>
                </c:pt>
                <c:pt idx="195">
                  <c:v>328</c:v>
                </c:pt>
                <c:pt idx="196">
                  <c:v>386</c:v>
                </c:pt>
                <c:pt idx="197">
                  <c:v>392</c:v>
                </c:pt>
                <c:pt idx="198">
                  <c:v>407</c:v>
                </c:pt>
                <c:pt idx="199">
                  <c:v>392</c:v>
                </c:pt>
                <c:pt idx="200">
                  <c:v>351</c:v>
                </c:pt>
                <c:pt idx="201">
                  <c:v>417</c:v>
                </c:pt>
                <c:pt idx="202">
                  <c:v>383</c:v>
                </c:pt>
                <c:pt idx="203">
                  <c:v>411</c:v>
                </c:pt>
                <c:pt idx="204">
                  <c:v>453</c:v>
                </c:pt>
                <c:pt idx="205">
                  <c:v>385</c:v>
                </c:pt>
                <c:pt idx="206">
                  <c:v>365</c:v>
                </c:pt>
                <c:pt idx="207">
                  <c:v>361</c:v>
                </c:pt>
                <c:pt idx="208">
                  <c:v>321</c:v>
                </c:pt>
                <c:pt idx="209">
                  <c:v>298</c:v>
                </c:pt>
                <c:pt idx="210">
                  <c:v>349</c:v>
                </c:pt>
                <c:pt idx="211">
                  <c:v>312</c:v>
                </c:pt>
                <c:pt idx="212">
                  <c:v>364</c:v>
                </c:pt>
                <c:pt idx="213">
                  <c:v>355</c:v>
                </c:pt>
                <c:pt idx="214">
                  <c:v>351</c:v>
                </c:pt>
                <c:pt idx="215">
                  <c:v>426</c:v>
                </c:pt>
                <c:pt idx="216">
                  <c:v>377</c:v>
                </c:pt>
                <c:pt idx="217">
                  <c:v>473</c:v>
                </c:pt>
                <c:pt idx="218">
                  <c:v>438</c:v>
                </c:pt>
                <c:pt idx="219">
                  <c:v>449</c:v>
                </c:pt>
                <c:pt idx="220">
                  <c:v>429</c:v>
                </c:pt>
                <c:pt idx="221">
                  <c:v>435</c:v>
                </c:pt>
                <c:pt idx="222">
                  <c:v>449</c:v>
                </c:pt>
                <c:pt idx="223">
                  <c:v>451</c:v>
                </c:pt>
                <c:pt idx="224">
                  <c:v>492</c:v>
                </c:pt>
                <c:pt idx="225">
                  <c:v>560</c:v>
                </c:pt>
                <c:pt idx="226">
                  <c:v>553</c:v>
                </c:pt>
                <c:pt idx="227">
                  <c:v>664</c:v>
                </c:pt>
                <c:pt idx="228">
                  <c:v>609</c:v>
                </c:pt>
                <c:pt idx="229">
                  <c:v>572</c:v>
                </c:pt>
                <c:pt idx="230">
                  <c:v>483</c:v>
                </c:pt>
                <c:pt idx="231">
                  <c:v>590</c:v>
                </c:pt>
                <c:pt idx="232">
                  <c:v>544</c:v>
                </c:pt>
                <c:pt idx="233">
                  <c:v>496</c:v>
                </c:pt>
                <c:pt idx="234">
                  <c:v>487</c:v>
                </c:pt>
                <c:pt idx="235">
                  <c:v>575</c:v>
                </c:pt>
                <c:pt idx="236">
                  <c:v>468</c:v>
                </c:pt>
                <c:pt idx="237">
                  <c:v>487</c:v>
                </c:pt>
                <c:pt idx="238">
                  <c:v>604</c:v>
                </c:pt>
                <c:pt idx="239">
                  <c:v>521</c:v>
                </c:pt>
                <c:pt idx="240">
                  <c:v>577</c:v>
                </c:pt>
                <c:pt idx="241">
                  <c:v>560</c:v>
                </c:pt>
                <c:pt idx="242">
                  <c:v>513</c:v>
                </c:pt>
                <c:pt idx="243">
                  <c:v>447</c:v>
                </c:pt>
                <c:pt idx="244">
                  <c:v>436</c:v>
                </c:pt>
                <c:pt idx="245">
                  <c:v>488</c:v>
                </c:pt>
                <c:pt idx="246">
                  <c:v>480</c:v>
                </c:pt>
                <c:pt idx="247">
                  <c:v>447</c:v>
                </c:pt>
                <c:pt idx="248">
                  <c:v>443</c:v>
                </c:pt>
                <c:pt idx="249">
                  <c:v>456</c:v>
                </c:pt>
                <c:pt idx="250">
                  <c:v>416</c:v>
                </c:pt>
                <c:pt idx="251">
                  <c:v>432</c:v>
                </c:pt>
                <c:pt idx="252">
                  <c:v>430</c:v>
                </c:pt>
                <c:pt idx="253">
                  <c:v>473</c:v>
                </c:pt>
                <c:pt idx="254">
                  <c:v>513</c:v>
                </c:pt>
                <c:pt idx="255">
                  <c:v>539</c:v>
                </c:pt>
                <c:pt idx="256">
                  <c:v>515</c:v>
                </c:pt>
                <c:pt idx="257">
                  <c:v>518</c:v>
                </c:pt>
                <c:pt idx="258">
                  <c:v>519</c:v>
                </c:pt>
                <c:pt idx="259">
                  <c:v>637</c:v>
                </c:pt>
                <c:pt idx="260">
                  <c:v>607</c:v>
                </c:pt>
                <c:pt idx="261">
                  <c:v>687</c:v>
                </c:pt>
                <c:pt idx="262">
                  <c:v>714</c:v>
                </c:pt>
                <c:pt idx="263">
                  <c:v>569</c:v>
                </c:pt>
                <c:pt idx="264">
                  <c:v>519</c:v>
                </c:pt>
                <c:pt idx="265">
                  <c:v>553</c:v>
                </c:pt>
                <c:pt idx="266">
                  <c:v>641</c:v>
                </c:pt>
                <c:pt idx="267">
                  <c:v>568</c:v>
                </c:pt>
                <c:pt idx="268">
                  <c:v>529</c:v>
                </c:pt>
                <c:pt idx="269">
                  <c:v>477</c:v>
                </c:pt>
                <c:pt idx="270">
                  <c:v>424</c:v>
                </c:pt>
                <c:pt idx="271">
                  <c:v>421</c:v>
                </c:pt>
                <c:pt idx="272">
                  <c:v>437</c:v>
                </c:pt>
                <c:pt idx="273">
                  <c:v>486</c:v>
                </c:pt>
                <c:pt idx="274">
                  <c:v>431</c:v>
                </c:pt>
                <c:pt idx="275">
                  <c:v>445</c:v>
                </c:pt>
                <c:pt idx="276">
                  <c:v>419</c:v>
                </c:pt>
                <c:pt idx="277">
                  <c:v>415</c:v>
                </c:pt>
                <c:pt idx="278">
                  <c:v>365</c:v>
                </c:pt>
                <c:pt idx="279">
                  <c:v>381</c:v>
                </c:pt>
                <c:pt idx="280">
                  <c:v>441</c:v>
                </c:pt>
                <c:pt idx="281">
                  <c:v>421</c:v>
                </c:pt>
                <c:pt idx="282">
                  <c:v>434</c:v>
                </c:pt>
                <c:pt idx="283">
                  <c:v>397</c:v>
                </c:pt>
                <c:pt idx="284">
                  <c:v>399</c:v>
                </c:pt>
                <c:pt idx="285">
                  <c:v>378</c:v>
                </c:pt>
                <c:pt idx="286">
                  <c:v>340</c:v>
                </c:pt>
                <c:pt idx="287">
                  <c:v>459</c:v>
                </c:pt>
                <c:pt idx="288">
                  <c:v>440</c:v>
                </c:pt>
                <c:pt idx="289">
                  <c:v>397</c:v>
                </c:pt>
                <c:pt idx="290">
                  <c:v>341</c:v>
                </c:pt>
                <c:pt idx="291">
                  <c:v>374</c:v>
                </c:pt>
                <c:pt idx="292">
                  <c:v>340</c:v>
                </c:pt>
                <c:pt idx="293">
                  <c:v>328</c:v>
                </c:pt>
                <c:pt idx="294">
                  <c:v>397</c:v>
                </c:pt>
                <c:pt idx="295">
                  <c:v>394</c:v>
                </c:pt>
                <c:pt idx="296">
                  <c:v>363</c:v>
                </c:pt>
                <c:pt idx="297">
                  <c:v>374</c:v>
                </c:pt>
                <c:pt idx="298">
                  <c:v>354</c:v>
                </c:pt>
                <c:pt idx="299">
                  <c:v>338</c:v>
                </c:pt>
                <c:pt idx="300">
                  <c:v>358</c:v>
                </c:pt>
                <c:pt idx="301">
                  <c:v>382</c:v>
                </c:pt>
                <c:pt idx="302">
                  <c:v>478</c:v>
                </c:pt>
                <c:pt idx="303">
                  <c:v>427</c:v>
                </c:pt>
                <c:pt idx="304">
                  <c:v>418</c:v>
                </c:pt>
                <c:pt idx="305">
                  <c:v>395</c:v>
                </c:pt>
                <c:pt idx="306">
                  <c:v>361</c:v>
                </c:pt>
                <c:pt idx="307">
                  <c:v>391</c:v>
                </c:pt>
                <c:pt idx="308">
                  <c:v>417</c:v>
                </c:pt>
                <c:pt idx="309">
                  <c:v>453</c:v>
                </c:pt>
                <c:pt idx="310">
                  <c:v>435</c:v>
                </c:pt>
                <c:pt idx="311">
                  <c:v>408</c:v>
                </c:pt>
                <c:pt idx="312">
                  <c:v>353</c:v>
                </c:pt>
                <c:pt idx="313">
                  <c:v>364</c:v>
                </c:pt>
                <c:pt idx="314">
                  <c:v>376</c:v>
                </c:pt>
                <c:pt idx="315">
                  <c:v>435</c:v>
                </c:pt>
                <c:pt idx="316">
                  <c:v>427</c:v>
                </c:pt>
                <c:pt idx="317">
                  <c:v>399</c:v>
                </c:pt>
                <c:pt idx="318">
                  <c:v>394</c:v>
                </c:pt>
                <c:pt idx="319">
                  <c:v>372</c:v>
                </c:pt>
                <c:pt idx="320">
                  <c:v>375</c:v>
                </c:pt>
                <c:pt idx="321">
                  <c:v>403</c:v>
                </c:pt>
                <c:pt idx="322">
                  <c:v>461</c:v>
                </c:pt>
                <c:pt idx="323">
                  <c:v>487</c:v>
                </c:pt>
                <c:pt idx="324">
                  <c:v>465</c:v>
                </c:pt>
                <c:pt idx="325">
                  <c:v>461</c:v>
                </c:pt>
                <c:pt idx="326">
                  <c:v>472</c:v>
                </c:pt>
                <c:pt idx="327">
                  <c:v>403</c:v>
                </c:pt>
                <c:pt idx="328">
                  <c:v>430</c:v>
                </c:pt>
                <c:pt idx="329">
                  <c:v>491</c:v>
                </c:pt>
                <c:pt idx="330">
                  <c:v>488</c:v>
                </c:pt>
                <c:pt idx="331">
                  <c:v>465</c:v>
                </c:pt>
                <c:pt idx="332">
                  <c:v>448</c:v>
                </c:pt>
                <c:pt idx="333">
                  <c:v>473</c:v>
                </c:pt>
                <c:pt idx="334">
                  <c:v>425</c:v>
                </c:pt>
                <c:pt idx="335">
                  <c:v>463</c:v>
                </c:pt>
                <c:pt idx="336">
                  <c:v>535</c:v>
                </c:pt>
                <c:pt idx="337">
                  <c:v>522</c:v>
                </c:pt>
                <c:pt idx="338">
                  <c:v>483</c:v>
                </c:pt>
                <c:pt idx="339">
                  <c:v>434</c:v>
                </c:pt>
                <c:pt idx="340">
                  <c:v>449</c:v>
                </c:pt>
                <c:pt idx="341">
                  <c:v>386</c:v>
                </c:pt>
                <c:pt idx="342">
                  <c:v>421</c:v>
                </c:pt>
                <c:pt idx="343">
                  <c:v>481</c:v>
                </c:pt>
                <c:pt idx="344">
                  <c:v>503</c:v>
                </c:pt>
                <c:pt idx="345">
                  <c:v>519</c:v>
                </c:pt>
                <c:pt idx="346">
                  <c:v>452</c:v>
                </c:pt>
                <c:pt idx="347">
                  <c:v>578</c:v>
                </c:pt>
                <c:pt idx="348">
                  <c:v>441</c:v>
                </c:pt>
                <c:pt idx="349">
                  <c:v>471</c:v>
                </c:pt>
                <c:pt idx="350">
                  <c:v>494</c:v>
                </c:pt>
                <c:pt idx="351">
                  <c:v>468</c:v>
                </c:pt>
                <c:pt idx="352">
                  <c:v>482</c:v>
                </c:pt>
                <c:pt idx="353">
                  <c:v>403</c:v>
                </c:pt>
                <c:pt idx="354">
                  <c:v>422</c:v>
                </c:pt>
                <c:pt idx="355">
                  <c:v>404</c:v>
                </c:pt>
                <c:pt idx="356">
                  <c:v>406</c:v>
                </c:pt>
                <c:pt idx="357">
                  <c:v>466</c:v>
                </c:pt>
                <c:pt idx="358">
                  <c:v>463</c:v>
                </c:pt>
                <c:pt idx="359">
                  <c:v>430</c:v>
                </c:pt>
                <c:pt idx="360">
                  <c:v>412</c:v>
                </c:pt>
                <c:pt idx="361">
                  <c:v>433</c:v>
                </c:pt>
                <c:pt idx="362">
                  <c:v>361</c:v>
                </c:pt>
                <c:pt idx="363">
                  <c:v>401</c:v>
                </c:pt>
                <c:pt idx="364">
                  <c:v>436</c:v>
                </c:pt>
                <c:pt idx="365">
                  <c:v>434</c:v>
                </c:pt>
                <c:pt idx="366">
                  <c:v>418</c:v>
                </c:pt>
                <c:pt idx="367">
                  <c:v>399</c:v>
                </c:pt>
                <c:pt idx="368">
                  <c:v>419</c:v>
                </c:pt>
                <c:pt idx="369">
                  <c:v>428</c:v>
                </c:pt>
                <c:pt idx="370">
                  <c:v>463</c:v>
                </c:pt>
                <c:pt idx="371">
                  <c:v>532</c:v>
                </c:pt>
                <c:pt idx="372">
                  <c:v>537</c:v>
                </c:pt>
                <c:pt idx="373">
                  <c:v>489</c:v>
                </c:pt>
                <c:pt idx="374">
                  <c:v>447</c:v>
                </c:pt>
                <c:pt idx="375">
                  <c:v>433</c:v>
                </c:pt>
                <c:pt idx="376">
                  <c:v>405</c:v>
                </c:pt>
                <c:pt idx="377">
                  <c:v>402</c:v>
                </c:pt>
                <c:pt idx="378">
                  <c:v>487</c:v>
                </c:pt>
                <c:pt idx="379">
                  <c:v>457</c:v>
                </c:pt>
                <c:pt idx="380">
                  <c:v>409</c:v>
                </c:pt>
                <c:pt idx="381">
                  <c:v>430</c:v>
                </c:pt>
                <c:pt idx="382">
                  <c:v>535</c:v>
                </c:pt>
                <c:pt idx="383">
                  <c:v>424</c:v>
                </c:pt>
                <c:pt idx="384">
                  <c:v>382</c:v>
                </c:pt>
                <c:pt idx="385">
                  <c:v>427</c:v>
                </c:pt>
                <c:pt idx="386">
                  <c:v>434</c:v>
                </c:pt>
                <c:pt idx="387">
                  <c:v>476</c:v>
                </c:pt>
                <c:pt idx="388">
                  <c:v>459</c:v>
                </c:pt>
                <c:pt idx="389">
                  <c:v>427</c:v>
                </c:pt>
                <c:pt idx="390">
                  <c:v>429</c:v>
                </c:pt>
                <c:pt idx="391">
                  <c:v>417</c:v>
                </c:pt>
                <c:pt idx="392">
                  <c:v>539</c:v>
                </c:pt>
                <c:pt idx="393">
                  <c:v>453</c:v>
                </c:pt>
                <c:pt idx="394">
                  <c:v>432</c:v>
                </c:pt>
                <c:pt idx="395">
                  <c:v>410</c:v>
                </c:pt>
                <c:pt idx="396">
                  <c:v>371</c:v>
                </c:pt>
                <c:pt idx="397">
                  <c:v>370</c:v>
                </c:pt>
                <c:pt idx="398">
                  <c:v>375</c:v>
                </c:pt>
                <c:pt idx="399">
                  <c:v>463</c:v>
                </c:pt>
                <c:pt idx="400">
                  <c:v>336</c:v>
                </c:pt>
                <c:pt idx="401">
                  <c:v>380</c:v>
                </c:pt>
                <c:pt idx="402">
                  <c:v>432</c:v>
                </c:pt>
                <c:pt idx="403">
                  <c:v>443</c:v>
                </c:pt>
                <c:pt idx="404">
                  <c:v>429</c:v>
                </c:pt>
                <c:pt idx="405">
                  <c:v>507</c:v>
                </c:pt>
                <c:pt idx="406">
                  <c:v>504</c:v>
                </c:pt>
                <c:pt idx="407">
                  <c:v>428</c:v>
                </c:pt>
                <c:pt idx="408">
                  <c:v>541</c:v>
                </c:pt>
                <c:pt idx="409">
                  <c:v>527</c:v>
                </c:pt>
                <c:pt idx="410">
                  <c:v>513</c:v>
                </c:pt>
                <c:pt idx="411">
                  <c:v>477</c:v>
                </c:pt>
                <c:pt idx="412">
                  <c:v>457</c:v>
                </c:pt>
                <c:pt idx="413">
                  <c:v>503</c:v>
                </c:pt>
                <c:pt idx="414">
                  <c:v>505</c:v>
                </c:pt>
                <c:pt idx="415">
                  <c:v>517</c:v>
                </c:pt>
                <c:pt idx="416">
                  <c:v>474</c:v>
                </c:pt>
                <c:pt idx="417">
                  <c:v>446</c:v>
                </c:pt>
                <c:pt idx="418">
                  <c:v>466</c:v>
                </c:pt>
                <c:pt idx="419">
                  <c:v>466</c:v>
                </c:pt>
                <c:pt idx="420">
                  <c:v>558</c:v>
                </c:pt>
                <c:pt idx="421">
                  <c:v>676</c:v>
                </c:pt>
                <c:pt idx="422">
                  <c:v>609</c:v>
                </c:pt>
                <c:pt idx="423">
                  <c:v>591</c:v>
                </c:pt>
                <c:pt idx="424">
                  <c:v>528</c:v>
                </c:pt>
                <c:pt idx="425">
                  <c:v>468</c:v>
                </c:pt>
                <c:pt idx="426">
                  <c:v>454</c:v>
                </c:pt>
                <c:pt idx="427">
                  <c:v>529</c:v>
                </c:pt>
                <c:pt idx="428">
                  <c:v>526</c:v>
                </c:pt>
                <c:pt idx="429">
                  <c:v>484</c:v>
                </c:pt>
                <c:pt idx="430">
                  <c:v>547</c:v>
                </c:pt>
                <c:pt idx="431">
                  <c:v>462</c:v>
                </c:pt>
                <c:pt idx="432">
                  <c:v>417</c:v>
                </c:pt>
                <c:pt idx="433">
                  <c:v>448</c:v>
                </c:pt>
                <c:pt idx="434">
                  <c:v>496</c:v>
                </c:pt>
                <c:pt idx="435">
                  <c:v>590</c:v>
                </c:pt>
                <c:pt idx="436">
                  <c:v>546</c:v>
                </c:pt>
                <c:pt idx="437">
                  <c:v>519</c:v>
                </c:pt>
                <c:pt idx="438">
                  <c:v>495</c:v>
                </c:pt>
                <c:pt idx="439">
                  <c:v>465</c:v>
                </c:pt>
                <c:pt idx="440">
                  <c:v>484</c:v>
                </c:pt>
                <c:pt idx="441">
                  <c:v>494</c:v>
                </c:pt>
                <c:pt idx="442">
                  <c:v>472</c:v>
                </c:pt>
                <c:pt idx="443">
                  <c:v>452</c:v>
                </c:pt>
                <c:pt idx="444">
                  <c:v>419</c:v>
                </c:pt>
                <c:pt idx="445">
                  <c:v>403</c:v>
                </c:pt>
                <c:pt idx="446">
                  <c:v>400</c:v>
                </c:pt>
                <c:pt idx="447">
                  <c:v>380</c:v>
                </c:pt>
                <c:pt idx="448">
                  <c:v>425</c:v>
                </c:pt>
                <c:pt idx="449">
                  <c:v>400</c:v>
                </c:pt>
                <c:pt idx="450">
                  <c:v>356</c:v>
                </c:pt>
                <c:pt idx="451">
                  <c:v>356</c:v>
                </c:pt>
                <c:pt idx="452">
                  <c:v>334</c:v>
                </c:pt>
                <c:pt idx="453">
                  <c:v>367</c:v>
                </c:pt>
                <c:pt idx="454">
                  <c:v>412</c:v>
                </c:pt>
                <c:pt idx="455">
                  <c:v>447</c:v>
                </c:pt>
                <c:pt idx="456">
                  <c:v>460</c:v>
                </c:pt>
                <c:pt idx="457">
                  <c:v>438</c:v>
                </c:pt>
                <c:pt idx="458">
                  <c:v>438</c:v>
                </c:pt>
                <c:pt idx="459">
                  <c:v>446</c:v>
                </c:pt>
                <c:pt idx="460">
                  <c:v>506</c:v>
                </c:pt>
                <c:pt idx="461">
                  <c:v>515</c:v>
                </c:pt>
                <c:pt idx="462">
                  <c:v>623</c:v>
                </c:pt>
                <c:pt idx="463">
                  <c:v>485</c:v>
                </c:pt>
                <c:pt idx="464">
                  <c:v>468</c:v>
                </c:pt>
                <c:pt idx="465">
                  <c:v>455</c:v>
                </c:pt>
                <c:pt idx="466">
                  <c:v>445</c:v>
                </c:pt>
                <c:pt idx="467">
                  <c:v>447</c:v>
                </c:pt>
                <c:pt idx="468">
                  <c:v>438</c:v>
                </c:pt>
                <c:pt idx="469">
                  <c:v>489</c:v>
                </c:pt>
                <c:pt idx="470">
                  <c:v>456</c:v>
                </c:pt>
                <c:pt idx="471">
                  <c:v>482</c:v>
                </c:pt>
                <c:pt idx="472">
                  <c:v>434</c:v>
                </c:pt>
                <c:pt idx="473">
                  <c:v>408</c:v>
                </c:pt>
                <c:pt idx="474">
                  <c:v>410</c:v>
                </c:pt>
                <c:pt idx="475">
                  <c:v>436</c:v>
                </c:pt>
                <c:pt idx="476">
                  <c:v>472</c:v>
                </c:pt>
                <c:pt idx="477">
                  <c:v>447</c:v>
                </c:pt>
                <c:pt idx="478">
                  <c:v>422</c:v>
                </c:pt>
                <c:pt idx="479">
                  <c:v>392</c:v>
                </c:pt>
                <c:pt idx="480">
                  <c:v>421</c:v>
                </c:pt>
                <c:pt idx="481">
                  <c:v>380</c:v>
                </c:pt>
                <c:pt idx="482">
                  <c:v>409</c:v>
                </c:pt>
                <c:pt idx="483">
                  <c:v>457</c:v>
                </c:pt>
                <c:pt idx="484">
                  <c:v>489</c:v>
                </c:pt>
                <c:pt idx="485">
                  <c:v>412</c:v>
                </c:pt>
                <c:pt idx="486">
                  <c:v>386</c:v>
                </c:pt>
                <c:pt idx="487">
                  <c:v>394</c:v>
                </c:pt>
                <c:pt idx="488">
                  <c:v>369</c:v>
                </c:pt>
                <c:pt idx="489">
                  <c:v>397</c:v>
                </c:pt>
                <c:pt idx="490">
                  <c:v>438</c:v>
                </c:pt>
                <c:pt idx="491">
                  <c:v>395</c:v>
                </c:pt>
                <c:pt idx="492">
                  <c:v>394</c:v>
                </c:pt>
                <c:pt idx="493">
                  <c:v>362</c:v>
                </c:pt>
                <c:pt idx="494">
                  <c:v>394</c:v>
                </c:pt>
                <c:pt idx="495">
                  <c:v>345</c:v>
                </c:pt>
                <c:pt idx="496">
                  <c:v>376</c:v>
                </c:pt>
                <c:pt idx="497">
                  <c:v>450</c:v>
                </c:pt>
                <c:pt idx="498">
                  <c:v>374</c:v>
                </c:pt>
                <c:pt idx="499">
                  <c:v>385</c:v>
                </c:pt>
                <c:pt idx="500">
                  <c:v>406</c:v>
                </c:pt>
                <c:pt idx="501">
                  <c:v>380</c:v>
                </c:pt>
                <c:pt idx="502">
                  <c:v>351</c:v>
                </c:pt>
                <c:pt idx="503">
                  <c:v>366</c:v>
                </c:pt>
                <c:pt idx="504">
                  <c:v>395</c:v>
                </c:pt>
                <c:pt idx="505">
                  <c:v>386</c:v>
                </c:pt>
                <c:pt idx="506">
                  <c:v>407</c:v>
                </c:pt>
                <c:pt idx="507">
                  <c:v>402</c:v>
                </c:pt>
                <c:pt idx="508">
                  <c:v>387</c:v>
                </c:pt>
                <c:pt idx="509">
                  <c:v>392</c:v>
                </c:pt>
                <c:pt idx="510">
                  <c:v>369</c:v>
                </c:pt>
                <c:pt idx="511">
                  <c:v>445</c:v>
                </c:pt>
                <c:pt idx="512">
                  <c:v>373</c:v>
                </c:pt>
                <c:pt idx="513">
                  <c:v>364</c:v>
                </c:pt>
                <c:pt idx="514">
                  <c:v>337</c:v>
                </c:pt>
                <c:pt idx="515">
                  <c:v>326</c:v>
                </c:pt>
                <c:pt idx="516">
                  <c:v>379</c:v>
                </c:pt>
                <c:pt idx="517">
                  <c:v>330</c:v>
                </c:pt>
                <c:pt idx="518">
                  <c:v>353</c:v>
                </c:pt>
                <c:pt idx="519">
                  <c:v>360</c:v>
                </c:pt>
                <c:pt idx="520">
                  <c:v>337</c:v>
                </c:pt>
                <c:pt idx="521">
                  <c:v>348</c:v>
                </c:pt>
                <c:pt idx="522">
                  <c:v>314</c:v>
                </c:pt>
                <c:pt idx="523">
                  <c:v>314</c:v>
                </c:pt>
                <c:pt idx="524">
                  <c:v>337</c:v>
                </c:pt>
                <c:pt idx="525">
                  <c:v>417</c:v>
                </c:pt>
                <c:pt idx="526">
                  <c:v>357</c:v>
                </c:pt>
                <c:pt idx="527">
                  <c:v>371</c:v>
                </c:pt>
                <c:pt idx="528">
                  <c:v>388</c:v>
                </c:pt>
                <c:pt idx="529">
                  <c:v>362</c:v>
                </c:pt>
                <c:pt idx="530">
                  <c:v>395</c:v>
                </c:pt>
                <c:pt idx="531">
                  <c:v>424</c:v>
                </c:pt>
                <c:pt idx="532">
                  <c:v>493</c:v>
                </c:pt>
                <c:pt idx="533">
                  <c:v>416</c:v>
                </c:pt>
                <c:pt idx="534">
                  <c:v>422</c:v>
                </c:pt>
                <c:pt idx="535">
                  <c:v>390</c:v>
                </c:pt>
                <c:pt idx="536">
                  <c:v>419</c:v>
                </c:pt>
                <c:pt idx="537">
                  <c:v>390</c:v>
                </c:pt>
                <c:pt idx="538">
                  <c:v>380</c:v>
                </c:pt>
                <c:pt idx="539">
                  <c:v>448</c:v>
                </c:pt>
                <c:pt idx="540">
                  <c:v>463</c:v>
                </c:pt>
                <c:pt idx="541">
                  <c:v>412</c:v>
                </c:pt>
                <c:pt idx="542">
                  <c:v>411</c:v>
                </c:pt>
                <c:pt idx="543">
                  <c:v>369</c:v>
                </c:pt>
                <c:pt idx="544">
                  <c:v>366</c:v>
                </c:pt>
                <c:pt idx="545">
                  <c:v>358</c:v>
                </c:pt>
                <c:pt idx="546">
                  <c:v>417</c:v>
                </c:pt>
                <c:pt idx="547">
                  <c:v>369</c:v>
                </c:pt>
                <c:pt idx="548">
                  <c:v>414</c:v>
                </c:pt>
                <c:pt idx="549">
                  <c:v>364</c:v>
                </c:pt>
                <c:pt idx="550">
                  <c:v>352</c:v>
                </c:pt>
                <c:pt idx="551">
                  <c:v>332</c:v>
                </c:pt>
                <c:pt idx="552">
                  <c:v>357</c:v>
                </c:pt>
                <c:pt idx="553">
                  <c:v>365</c:v>
                </c:pt>
                <c:pt idx="554">
                  <c:v>434</c:v>
                </c:pt>
                <c:pt idx="555">
                  <c:v>359</c:v>
                </c:pt>
                <c:pt idx="556">
                  <c:v>337</c:v>
                </c:pt>
                <c:pt idx="557">
                  <c:v>389</c:v>
                </c:pt>
                <c:pt idx="558">
                  <c:v>347</c:v>
                </c:pt>
                <c:pt idx="559">
                  <c:v>351</c:v>
                </c:pt>
                <c:pt idx="560">
                  <c:v>396</c:v>
                </c:pt>
                <c:pt idx="561">
                  <c:v>375</c:v>
                </c:pt>
                <c:pt idx="562">
                  <c:v>341</c:v>
                </c:pt>
                <c:pt idx="563">
                  <c:v>332</c:v>
                </c:pt>
                <c:pt idx="564">
                  <c:v>337</c:v>
                </c:pt>
                <c:pt idx="565">
                  <c:v>313</c:v>
                </c:pt>
                <c:pt idx="566">
                  <c:v>293</c:v>
                </c:pt>
                <c:pt idx="567">
                  <c:v>318</c:v>
                </c:pt>
                <c:pt idx="568">
                  <c:v>381</c:v>
                </c:pt>
                <c:pt idx="569">
                  <c:v>328</c:v>
                </c:pt>
                <c:pt idx="570">
                  <c:v>340</c:v>
                </c:pt>
                <c:pt idx="571">
                  <c:v>351</c:v>
                </c:pt>
                <c:pt idx="572">
                  <c:v>277</c:v>
                </c:pt>
                <c:pt idx="573">
                  <c:v>308</c:v>
                </c:pt>
                <c:pt idx="574">
                  <c:v>357</c:v>
                </c:pt>
                <c:pt idx="575">
                  <c:v>332</c:v>
                </c:pt>
                <c:pt idx="576">
                  <c:v>315</c:v>
                </c:pt>
                <c:pt idx="577">
                  <c:v>295</c:v>
                </c:pt>
                <c:pt idx="578">
                  <c:v>349</c:v>
                </c:pt>
                <c:pt idx="579">
                  <c:v>267</c:v>
                </c:pt>
                <c:pt idx="580">
                  <c:v>271</c:v>
                </c:pt>
                <c:pt idx="581">
                  <c:v>310</c:v>
                </c:pt>
                <c:pt idx="582">
                  <c:v>325</c:v>
                </c:pt>
                <c:pt idx="583">
                  <c:v>347</c:v>
                </c:pt>
                <c:pt idx="584">
                  <c:v>321</c:v>
                </c:pt>
                <c:pt idx="585">
                  <c:v>306</c:v>
                </c:pt>
                <c:pt idx="586">
                  <c:v>232</c:v>
                </c:pt>
                <c:pt idx="587">
                  <c:v>238</c:v>
                </c:pt>
                <c:pt idx="588">
                  <c:v>330</c:v>
                </c:pt>
                <c:pt idx="589">
                  <c:v>250</c:v>
                </c:pt>
                <c:pt idx="590">
                  <c:v>236</c:v>
                </c:pt>
                <c:pt idx="591">
                  <c:v>236</c:v>
                </c:pt>
                <c:pt idx="592">
                  <c:v>223</c:v>
                </c:pt>
                <c:pt idx="593">
                  <c:v>222</c:v>
                </c:pt>
                <c:pt idx="594">
                  <c:v>206</c:v>
                </c:pt>
                <c:pt idx="595">
                  <c:v>231</c:v>
                </c:pt>
                <c:pt idx="596">
                  <c:v>224</c:v>
                </c:pt>
                <c:pt idx="597">
                  <c:v>205</c:v>
                </c:pt>
                <c:pt idx="598">
                  <c:v>203</c:v>
                </c:pt>
                <c:pt idx="599">
                  <c:v>209</c:v>
                </c:pt>
                <c:pt idx="600">
                  <c:v>191</c:v>
                </c:pt>
                <c:pt idx="601">
                  <c:v>208</c:v>
                </c:pt>
                <c:pt idx="602">
                  <c:v>206</c:v>
                </c:pt>
                <c:pt idx="603">
                  <c:v>212</c:v>
                </c:pt>
                <c:pt idx="604">
                  <c:v>211</c:v>
                </c:pt>
                <c:pt idx="605">
                  <c:v>193</c:v>
                </c:pt>
                <c:pt idx="606">
                  <c:v>196</c:v>
                </c:pt>
                <c:pt idx="607">
                  <c:v>163</c:v>
                </c:pt>
                <c:pt idx="608">
                  <c:v>182</c:v>
                </c:pt>
                <c:pt idx="609">
                  <c:v>234</c:v>
                </c:pt>
                <c:pt idx="610">
                  <c:v>186</c:v>
                </c:pt>
                <c:pt idx="611">
                  <c:v>191</c:v>
                </c:pt>
                <c:pt idx="612">
                  <c:v>171</c:v>
                </c:pt>
                <c:pt idx="613">
                  <c:v>193</c:v>
                </c:pt>
                <c:pt idx="614">
                  <c:v>167</c:v>
                </c:pt>
                <c:pt idx="615">
                  <c:v>207</c:v>
                </c:pt>
                <c:pt idx="616">
                  <c:v>221</c:v>
                </c:pt>
                <c:pt idx="617">
                  <c:v>210</c:v>
                </c:pt>
                <c:pt idx="618">
                  <c:v>221</c:v>
                </c:pt>
                <c:pt idx="619">
                  <c:v>221</c:v>
                </c:pt>
                <c:pt idx="620">
                  <c:v>215</c:v>
                </c:pt>
                <c:pt idx="621">
                  <c:v>211</c:v>
                </c:pt>
                <c:pt idx="622">
                  <c:v>186</c:v>
                </c:pt>
                <c:pt idx="623">
                  <c:v>291</c:v>
                </c:pt>
                <c:pt idx="624">
                  <c:v>314</c:v>
                </c:pt>
                <c:pt idx="625">
                  <c:v>246</c:v>
                </c:pt>
                <c:pt idx="626">
                  <c:v>262</c:v>
                </c:pt>
                <c:pt idx="627">
                  <c:v>265</c:v>
                </c:pt>
                <c:pt idx="628">
                  <c:v>239</c:v>
                </c:pt>
                <c:pt idx="629">
                  <c:v>252</c:v>
                </c:pt>
                <c:pt idx="630">
                  <c:v>256</c:v>
                </c:pt>
                <c:pt idx="631">
                  <c:v>250</c:v>
                </c:pt>
                <c:pt idx="632">
                  <c:v>230</c:v>
                </c:pt>
                <c:pt idx="633">
                  <c:v>165</c:v>
                </c:pt>
                <c:pt idx="634">
                  <c:v>216</c:v>
                </c:pt>
                <c:pt idx="635">
                  <c:v>213</c:v>
                </c:pt>
                <c:pt idx="636">
                  <c:v>220</c:v>
                </c:pt>
                <c:pt idx="637">
                  <c:v>263</c:v>
                </c:pt>
                <c:pt idx="638">
                  <c:v>217</c:v>
                </c:pt>
                <c:pt idx="639">
                  <c:v>206</c:v>
                </c:pt>
                <c:pt idx="640">
                  <c:v>227</c:v>
                </c:pt>
                <c:pt idx="641">
                  <c:v>201</c:v>
                </c:pt>
                <c:pt idx="642">
                  <c:v>232</c:v>
                </c:pt>
                <c:pt idx="643">
                  <c:v>218</c:v>
                </c:pt>
                <c:pt idx="644">
                  <c:v>280</c:v>
                </c:pt>
                <c:pt idx="645">
                  <c:v>236</c:v>
                </c:pt>
                <c:pt idx="646">
                  <c:v>185</c:v>
                </c:pt>
                <c:pt idx="647">
                  <c:v>201</c:v>
                </c:pt>
                <c:pt idx="648">
                  <c:v>193</c:v>
                </c:pt>
                <c:pt idx="649">
                  <c:v>200</c:v>
                </c:pt>
                <c:pt idx="650">
                  <c:v>182</c:v>
                </c:pt>
                <c:pt idx="651">
                  <c:v>227</c:v>
                </c:pt>
                <c:pt idx="652">
                  <c:v>193</c:v>
                </c:pt>
                <c:pt idx="653">
                  <c:v>170</c:v>
                </c:pt>
                <c:pt idx="654">
                  <c:v>202</c:v>
                </c:pt>
                <c:pt idx="655">
                  <c:v>179</c:v>
                </c:pt>
                <c:pt idx="656">
                  <c:v>171</c:v>
                </c:pt>
                <c:pt idx="657">
                  <c:v>189</c:v>
                </c:pt>
                <c:pt idx="658">
                  <c:v>214</c:v>
                </c:pt>
                <c:pt idx="659">
                  <c:v>192</c:v>
                </c:pt>
                <c:pt idx="660">
                  <c:v>195</c:v>
                </c:pt>
                <c:pt idx="661">
                  <c:v>190</c:v>
                </c:pt>
                <c:pt idx="662">
                  <c:v>213</c:v>
                </c:pt>
                <c:pt idx="663">
                  <c:v>178</c:v>
                </c:pt>
                <c:pt idx="664">
                  <c:v>190</c:v>
                </c:pt>
                <c:pt idx="665">
                  <c:v>218</c:v>
                </c:pt>
                <c:pt idx="666">
                  <c:v>190</c:v>
                </c:pt>
                <c:pt idx="667">
                  <c:v>189</c:v>
                </c:pt>
                <c:pt idx="668">
                  <c:v>191</c:v>
                </c:pt>
                <c:pt idx="669">
                  <c:v>178</c:v>
                </c:pt>
                <c:pt idx="670">
                  <c:v>180</c:v>
                </c:pt>
                <c:pt idx="671">
                  <c:v>150</c:v>
                </c:pt>
                <c:pt idx="672">
                  <c:v>212</c:v>
                </c:pt>
                <c:pt idx="673">
                  <c:v>213</c:v>
                </c:pt>
                <c:pt idx="674">
                  <c:v>209</c:v>
                </c:pt>
                <c:pt idx="675">
                  <c:v>174</c:v>
                </c:pt>
                <c:pt idx="676">
                  <c:v>176</c:v>
                </c:pt>
                <c:pt idx="677">
                  <c:v>178</c:v>
                </c:pt>
                <c:pt idx="678">
                  <c:v>177</c:v>
                </c:pt>
                <c:pt idx="679">
                  <c:v>200</c:v>
                </c:pt>
                <c:pt idx="680">
                  <c:v>210</c:v>
                </c:pt>
                <c:pt idx="681">
                  <c:v>191</c:v>
                </c:pt>
                <c:pt idx="682">
                  <c:v>195</c:v>
                </c:pt>
                <c:pt idx="683">
                  <c:v>183</c:v>
                </c:pt>
                <c:pt idx="684">
                  <c:v>191</c:v>
                </c:pt>
                <c:pt idx="685">
                  <c:v>182</c:v>
                </c:pt>
                <c:pt idx="686">
                  <c:v>221</c:v>
                </c:pt>
                <c:pt idx="687">
                  <c:v>241</c:v>
                </c:pt>
                <c:pt idx="688">
                  <c:v>260</c:v>
                </c:pt>
                <c:pt idx="689">
                  <c:v>239</c:v>
                </c:pt>
                <c:pt idx="690">
                  <c:v>230</c:v>
                </c:pt>
                <c:pt idx="691">
                  <c:v>238</c:v>
                </c:pt>
                <c:pt idx="692">
                  <c:v>267</c:v>
                </c:pt>
                <c:pt idx="693">
                  <c:v>272</c:v>
                </c:pt>
                <c:pt idx="694">
                  <c:v>264</c:v>
                </c:pt>
                <c:pt idx="695">
                  <c:v>269</c:v>
                </c:pt>
                <c:pt idx="696">
                  <c:v>214</c:v>
                </c:pt>
                <c:pt idx="697">
                  <c:v>260</c:v>
                </c:pt>
                <c:pt idx="698">
                  <c:v>245</c:v>
                </c:pt>
                <c:pt idx="699">
                  <c:v>240</c:v>
                </c:pt>
                <c:pt idx="700">
                  <c:v>267</c:v>
                </c:pt>
                <c:pt idx="701">
                  <c:v>256</c:v>
                </c:pt>
                <c:pt idx="702">
                  <c:v>222</c:v>
                </c:pt>
                <c:pt idx="703">
                  <c:v>241</c:v>
                </c:pt>
                <c:pt idx="704">
                  <c:v>212</c:v>
                </c:pt>
                <c:pt idx="705">
                  <c:v>207</c:v>
                </c:pt>
                <c:pt idx="706">
                  <c:v>229</c:v>
                </c:pt>
                <c:pt idx="707">
                  <c:v>235</c:v>
                </c:pt>
                <c:pt idx="708">
                  <c:v>263</c:v>
                </c:pt>
                <c:pt idx="709">
                  <c:v>208</c:v>
                </c:pt>
                <c:pt idx="710">
                  <c:v>203</c:v>
                </c:pt>
                <c:pt idx="711">
                  <c:v>197</c:v>
                </c:pt>
                <c:pt idx="712">
                  <c:v>212</c:v>
                </c:pt>
                <c:pt idx="713">
                  <c:v>235</c:v>
                </c:pt>
                <c:pt idx="714">
                  <c:v>255</c:v>
                </c:pt>
                <c:pt idx="715">
                  <c:v>218</c:v>
                </c:pt>
                <c:pt idx="716">
                  <c:v>225</c:v>
                </c:pt>
                <c:pt idx="717">
                  <c:v>201</c:v>
                </c:pt>
                <c:pt idx="718">
                  <c:v>218</c:v>
                </c:pt>
                <c:pt idx="719">
                  <c:v>198</c:v>
                </c:pt>
                <c:pt idx="720">
                  <c:v>215</c:v>
                </c:pt>
                <c:pt idx="721">
                  <c:v>238</c:v>
                </c:pt>
                <c:pt idx="722">
                  <c:v>235</c:v>
                </c:pt>
                <c:pt idx="723">
                  <c:v>221</c:v>
                </c:pt>
                <c:pt idx="724">
                  <c:v>235</c:v>
                </c:pt>
                <c:pt idx="725">
                  <c:v>200</c:v>
                </c:pt>
                <c:pt idx="726">
                  <c:v>242</c:v>
                </c:pt>
                <c:pt idx="727">
                  <c:v>232</c:v>
                </c:pt>
                <c:pt idx="728">
                  <c:v>267</c:v>
                </c:pt>
                <c:pt idx="729">
                  <c:v>233</c:v>
                </c:pt>
                <c:pt idx="730">
                  <c:v>234</c:v>
                </c:pt>
                <c:pt idx="731">
                  <c:v>261</c:v>
                </c:pt>
                <c:pt idx="732">
                  <c:v>237</c:v>
                </c:pt>
                <c:pt idx="733">
                  <c:v>186</c:v>
                </c:pt>
                <c:pt idx="734">
                  <c:v>191</c:v>
                </c:pt>
                <c:pt idx="735">
                  <c:v>243</c:v>
                </c:pt>
                <c:pt idx="736">
                  <c:v>214</c:v>
                </c:pt>
                <c:pt idx="737">
                  <c:v>212</c:v>
                </c:pt>
                <c:pt idx="738">
                  <c:v>209</c:v>
                </c:pt>
                <c:pt idx="739">
                  <c:v>205</c:v>
                </c:pt>
                <c:pt idx="740">
                  <c:v>193</c:v>
                </c:pt>
                <c:pt idx="741">
                  <c:v>251</c:v>
                </c:pt>
                <c:pt idx="742">
                  <c:v>248</c:v>
                </c:pt>
                <c:pt idx="743">
                  <c:v>224</c:v>
                </c:pt>
                <c:pt idx="744">
                  <c:v>192</c:v>
                </c:pt>
                <c:pt idx="745">
                  <c:v>200</c:v>
                </c:pt>
                <c:pt idx="746">
                  <c:v>224</c:v>
                </c:pt>
                <c:pt idx="747">
                  <c:v>192</c:v>
                </c:pt>
                <c:pt idx="748">
                  <c:v>195</c:v>
                </c:pt>
                <c:pt idx="749">
                  <c:v>240</c:v>
                </c:pt>
                <c:pt idx="750">
                  <c:v>212</c:v>
                </c:pt>
                <c:pt idx="751">
                  <c:v>208</c:v>
                </c:pt>
                <c:pt idx="752">
                  <c:v>205</c:v>
                </c:pt>
                <c:pt idx="753">
                  <c:v>198</c:v>
                </c:pt>
                <c:pt idx="754">
                  <c:v>177</c:v>
                </c:pt>
                <c:pt idx="755">
                  <c:v>185</c:v>
                </c:pt>
                <c:pt idx="756">
                  <c:v>196</c:v>
                </c:pt>
                <c:pt idx="757">
                  <c:v>206</c:v>
                </c:pt>
                <c:pt idx="758">
                  <c:v>318</c:v>
                </c:pt>
                <c:pt idx="759">
                  <c:v>278</c:v>
                </c:pt>
                <c:pt idx="760">
                  <c:v>277</c:v>
                </c:pt>
                <c:pt idx="761">
                  <c:v>244</c:v>
                </c:pt>
                <c:pt idx="762">
                  <c:v>235</c:v>
                </c:pt>
                <c:pt idx="763">
                  <c:v>290</c:v>
                </c:pt>
                <c:pt idx="764">
                  <c:v>283</c:v>
                </c:pt>
                <c:pt idx="765">
                  <c:v>204</c:v>
                </c:pt>
                <c:pt idx="766">
                  <c:v>259</c:v>
                </c:pt>
                <c:pt idx="767">
                  <c:v>260</c:v>
                </c:pt>
                <c:pt idx="768">
                  <c:v>279</c:v>
                </c:pt>
                <c:pt idx="769">
                  <c:v>308</c:v>
                </c:pt>
                <c:pt idx="770">
                  <c:v>312</c:v>
                </c:pt>
                <c:pt idx="771">
                  <c:v>285</c:v>
                </c:pt>
                <c:pt idx="772">
                  <c:v>220</c:v>
                </c:pt>
                <c:pt idx="773">
                  <c:v>292</c:v>
                </c:pt>
                <c:pt idx="774">
                  <c:v>324</c:v>
                </c:pt>
                <c:pt idx="775">
                  <c:v>313</c:v>
                </c:pt>
                <c:pt idx="776">
                  <c:v>315</c:v>
                </c:pt>
                <c:pt idx="777">
                  <c:v>344</c:v>
                </c:pt>
                <c:pt idx="778">
                  <c:v>323</c:v>
                </c:pt>
                <c:pt idx="779">
                  <c:v>291</c:v>
                </c:pt>
                <c:pt idx="780">
                  <c:v>354</c:v>
                </c:pt>
                <c:pt idx="781">
                  <c:v>343</c:v>
                </c:pt>
                <c:pt idx="782">
                  <c:v>304</c:v>
                </c:pt>
                <c:pt idx="783">
                  <c:v>369</c:v>
                </c:pt>
                <c:pt idx="784">
                  <c:v>379</c:v>
                </c:pt>
                <c:pt idx="785">
                  <c:v>380</c:v>
                </c:pt>
                <c:pt idx="786">
                  <c:v>340</c:v>
                </c:pt>
                <c:pt idx="787">
                  <c:v>289</c:v>
                </c:pt>
                <c:pt idx="788">
                  <c:v>317</c:v>
                </c:pt>
                <c:pt idx="789">
                  <c:v>301</c:v>
                </c:pt>
                <c:pt idx="790">
                  <c:v>321</c:v>
                </c:pt>
                <c:pt idx="791">
                  <c:v>398</c:v>
                </c:pt>
                <c:pt idx="792">
                  <c:v>323</c:v>
                </c:pt>
                <c:pt idx="793">
                  <c:v>324</c:v>
                </c:pt>
                <c:pt idx="794">
                  <c:v>315</c:v>
                </c:pt>
                <c:pt idx="795">
                  <c:v>298</c:v>
                </c:pt>
                <c:pt idx="796">
                  <c:v>263</c:v>
                </c:pt>
                <c:pt idx="797">
                  <c:v>300</c:v>
                </c:pt>
                <c:pt idx="798">
                  <c:v>345</c:v>
                </c:pt>
                <c:pt idx="799">
                  <c:v>279</c:v>
                </c:pt>
                <c:pt idx="800">
                  <c:v>293</c:v>
                </c:pt>
                <c:pt idx="801">
                  <c:v>270</c:v>
                </c:pt>
                <c:pt idx="802">
                  <c:v>274</c:v>
                </c:pt>
                <c:pt idx="803">
                  <c:v>270</c:v>
                </c:pt>
                <c:pt idx="804">
                  <c:v>312</c:v>
                </c:pt>
                <c:pt idx="805">
                  <c:v>326</c:v>
                </c:pt>
                <c:pt idx="806">
                  <c:v>271</c:v>
                </c:pt>
                <c:pt idx="807">
                  <c:v>279</c:v>
                </c:pt>
                <c:pt idx="808">
                  <c:v>275</c:v>
                </c:pt>
                <c:pt idx="809">
                  <c:v>294</c:v>
                </c:pt>
                <c:pt idx="810">
                  <c:v>302</c:v>
                </c:pt>
                <c:pt idx="811">
                  <c:v>288</c:v>
                </c:pt>
                <c:pt idx="812">
                  <c:v>312</c:v>
                </c:pt>
                <c:pt idx="813">
                  <c:v>305</c:v>
                </c:pt>
                <c:pt idx="814">
                  <c:v>284</c:v>
                </c:pt>
                <c:pt idx="815">
                  <c:v>273</c:v>
                </c:pt>
                <c:pt idx="816">
                  <c:v>330</c:v>
                </c:pt>
                <c:pt idx="817">
                  <c:v>437</c:v>
                </c:pt>
                <c:pt idx="818">
                  <c:v>428</c:v>
                </c:pt>
                <c:pt idx="819">
                  <c:v>431</c:v>
                </c:pt>
                <c:pt idx="820">
                  <c:v>384</c:v>
                </c:pt>
                <c:pt idx="821">
                  <c:v>355</c:v>
                </c:pt>
                <c:pt idx="822">
                  <c:v>337</c:v>
                </c:pt>
                <c:pt idx="823">
                  <c:v>346</c:v>
                </c:pt>
                <c:pt idx="824">
                  <c:v>366</c:v>
                </c:pt>
                <c:pt idx="825">
                  <c:v>346</c:v>
                </c:pt>
                <c:pt idx="826">
                  <c:v>356</c:v>
                </c:pt>
                <c:pt idx="827">
                  <c:v>313</c:v>
                </c:pt>
                <c:pt idx="828">
                  <c:v>291</c:v>
                </c:pt>
                <c:pt idx="829">
                  <c:v>295</c:v>
                </c:pt>
                <c:pt idx="830">
                  <c:v>309</c:v>
                </c:pt>
                <c:pt idx="831">
                  <c:v>310</c:v>
                </c:pt>
                <c:pt idx="832">
                  <c:v>339</c:v>
                </c:pt>
                <c:pt idx="833">
                  <c:v>339</c:v>
                </c:pt>
                <c:pt idx="834">
                  <c:v>367</c:v>
                </c:pt>
                <c:pt idx="835">
                  <c:v>295</c:v>
                </c:pt>
                <c:pt idx="836">
                  <c:v>291</c:v>
                </c:pt>
                <c:pt idx="837">
                  <c:v>292</c:v>
                </c:pt>
                <c:pt idx="838">
                  <c:v>292</c:v>
                </c:pt>
                <c:pt idx="839">
                  <c:v>322</c:v>
                </c:pt>
                <c:pt idx="840">
                  <c:v>322</c:v>
                </c:pt>
                <c:pt idx="841">
                  <c:v>319</c:v>
                </c:pt>
                <c:pt idx="842">
                  <c:v>295</c:v>
                </c:pt>
                <c:pt idx="843">
                  <c:v>300</c:v>
                </c:pt>
                <c:pt idx="844">
                  <c:v>321</c:v>
                </c:pt>
                <c:pt idx="845">
                  <c:v>286</c:v>
                </c:pt>
                <c:pt idx="846">
                  <c:v>317</c:v>
                </c:pt>
                <c:pt idx="847">
                  <c:v>325</c:v>
                </c:pt>
                <c:pt idx="848">
                  <c:v>331</c:v>
                </c:pt>
                <c:pt idx="849">
                  <c:v>353</c:v>
                </c:pt>
                <c:pt idx="850">
                  <c:v>351</c:v>
                </c:pt>
                <c:pt idx="851">
                  <c:v>375</c:v>
                </c:pt>
                <c:pt idx="852">
                  <c:v>376</c:v>
                </c:pt>
                <c:pt idx="853">
                  <c:v>374</c:v>
                </c:pt>
                <c:pt idx="854">
                  <c:v>402</c:v>
                </c:pt>
                <c:pt idx="855">
                  <c:v>378</c:v>
                </c:pt>
                <c:pt idx="856">
                  <c:v>360</c:v>
                </c:pt>
                <c:pt idx="857">
                  <c:v>413</c:v>
                </c:pt>
                <c:pt idx="858">
                  <c:v>336</c:v>
                </c:pt>
                <c:pt idx="859">
                  <c:v>358</c:v>
                </c:pt>
                <c:pt idx="860">
                  <c:v>474</c:v>
                </c:pt>
                <c:pt idx="861">
                  <c:v>385</c:v>
                </c:pt>
                <c:pt idx="862">
                  <c:v>388</c:v>
                </c:pt>
                <c:pt idx="863">
                  <c:v>382</c:v>
                </c:pt>
                <c:pt idx="864">
                  <c:v>368</c:v>
                </c:pt>
                <c:pt idx="865">
                  <c:v>370</c:v>
                </c:pt>
                <c:pt idx="866">
                  <c:v>345</c:v>
                </c:pt>
                <c:pt idx="867">
                  <c:v>378</c:v>
                </c:pt>
                <c:pt idx="868">
                  <c:v>352</c:v>
                </c:pt>
                <c:pt idx="869">
                  <c:v>377</c:v>
                </c:pt>
                <c:pt idx="870">
                  <c:v>327</c:v>
                </c:pt>
                <c:pt idx="871">
                  <c:v>336</c:v>
                </c:pt>
                <c:pt idx="872">
                  <c:v>338</c:v>
                </c:pt>
                <c:pt idx="873">
                  <c:v>350</c:v>
                </c:pt>
                <c:pt idx="874">
                  <c:v>342</c:v>
                </c:pt>
                <c:pt idx="875">
                  <c:v>341</c:v>
                </c:pt>
                <c:pt idx="876">
                  <c:v>361</c:v>
                </c:pt>
                <c:pt idx="877">
                  <c:v>335</c:v>
                </c:pt>
                <c:pt idx="878">
                  <c:v>325</c:v>
                </c:pt>
                <c:pt idx="879">
                  <c:v>336</c:v>
                </c:pt>
                <c:pt idx="880">
                  <c:v>305</c:v>
                </c:pt>
                <c:pt idx="881">
                  <c:v>313</c:v>
                </c:pt>
                <c:pt idx="882">
                  <c:v>322</c:v>
                </c:pt>
                <c:pt idx="883">
                  <c:v>316</c:v>
                </c:pt>
                <c:pt idx="884">
                  <c:v>330</c:v>
                </c:pt>
                <c:pt idx="885">
                  <c:v>341</c:v>
                </c:pt>
                <c:pt idx="886">
                  <c:v>314</c:v>
                </c:pt>
                <c:pt idx="887">
                  <c:v>359</c:v>
                </c:pt>
                <c:pt idx="888">
                  <c:v>354</c:v>
                </c:pt>
                <c:pt idx="889">
                  <c:v>345</c:v>
                </c:pt>
                <c:pt idx="890">
                  <c:v>318</c:v>
                </c:pt>
                <c:pt idx="891">
                  <c:v>332</c:v>
                </c:pt>
                <c:pt idx="892">
                  <c:v>325</c:v>
                </c:pt>
                <c:pt idx="893">
                  <c:v>391</c:v>
                </c:pt>
                <c:pt idx="894">
                  <c:v>465</c:v>
                </c:pt>
                <c:pt idx="895">
                  <c:v>573</c:v>
                </c:pt>
                <c:pt idx="896">
                  <c:v>623</c:v>
                </c:pt>
                <c:pt idx="897">
                  <c:v>596</c:v>
                </c:pt>
                <c:pt idx="898">
                  <c:v>513</c:v>
                </c:pt>
                <c:pt idx="899">
                  <c:v>496</c:v>
                </c:pt>
                <c:pt idx="900">
                  <c:v>425</c:v>
                </c:pt>
                <c:pt idx="901">
                  <c:v>449</c:v>
                </c:pt>
                <c:pt idx="902">
                  <c:v>451</c:v>
                </c:pt>
                <c:pt idx="903">
                  <c:v>482</c:v>
                </c:pt>
                <c:pt idx="904">
                  <c:v>448</c:v>
                </c:pt>
                <c:pt idx="905">
                  <c:v>436</c:v>
                </c:pt>
                <c:pt idx="906">
                  <c:v>394</c:v>
                </c:pt>
                <c:pt idx="907">
                  <c:v>414</c:v>
                </c:pt>
                <c:pt idx="908">
                  <c:v>394</c:v>
                </c:pt>
                <c:pt idx="909">
                  <c:v>419</c:v>
                </c:pt>
                <c:pt idx="910">
                  <c:v>506</c:v>
                </c:pt>
                <c:pt idx="911">
                  <c:v>495</c:v>
                </c:pt>
                <c:pt idx="912">
                  <c:v>495</c:v>
                </c:pt>
                <c:pt idx="913">
                  <c:v>521</c:v>
                </c:pt>
                <c:pt idx="914">
                  <c:v>457</c:v>
                </c:pt>
                <c:pt idx="915">
                  <c:v>526</c:v>
                </c:pt>
                <c:pt idx="916">
                  <c:v>510</c:v>
                </c:pt>
                <c:pt idx="917">
                  <c:v>542</c:v>
                </c:pt>
                <c:pt idx="918">
                  <c:v>542</c:v>
                </c:pt>
                <c:pt idx="919">
                  <c:v>439</c:v>
                </c:pt>
                <c:pt idx="920">
                  <c:v>493</c:v>
                </c:pt>
                <c:pt idx="921">
                  <c:v>450</c:v>
                </c:pt>
                <c:pt idx="922">
                  <c:v>479</c:v>
                </c:pt>
                <c:pt idx="923">
                  <c:v>445</c:v>
                </c:pt>
                <c:pt idx="924">
                  <c:v>483</c:v>
                </c:pt>
                <c:pt idx="925">
                  <c:v>444</c:v>
                </c:pt>
                <c:pt idx="926">
                  <c:v>414</c:v>
                </c:pt>
                <c:pt idx="927">
                  <c:v>398</c:v>
                </c:pt>
                <c:pt idx="928">
                  <c:v>432</c:v>
                </c:pt>
                <c:pt idx="929">
                  <c:v>407</c:v>
                </c:pt>
                <c:pt idx="930">
                  <c:v>422</c:v>
                </c:pt>
                <c:pt idx="931">
                  <c:v>442</c:v>
                </c:pt>
                <c:pt idx="932">
                  <c:v>407</c:v>
                </c:pt>
                <c:pt idx="933">
                  <c:v>412</c:v>
                </c:pt>
                <c:pt idx="934">
                  <c:v>387</c:v>
                </c:pt>
                <c:pt idx="935">
                  <c:v>405</c:v>
                </c:pt>
                <c:pt idx="936">
                  <c:v>374</c:v>
                </c:pt>
                <c:pt idx="937">
                  <c:v>355</c:v>
                </c:pt>
                <c:pt idx="938">
                  <c:v>399</c:v>
                </c:pt>
                <c:pt idx="939">
                  <c:v>381</c:v>
                </c:pt>
                <c:pt idx="940">
                  <c:v>381</c:v>
                </c:pt>
                <c:pt idx="941">
                  <c:v>402</c:v>
                </c:pt>
                <c:pt idx="942">
                  <c:v>351</c:v>
                </c:pt>
                <c:pt idx="943">
                  <c:v>329</c:v>
                </c:pt>
                <c:pt idx="944">
                  <c:v>349</c:v>
                </c:pt>
                <c:pt idx="945">
                  <c:v>378</c:v>
                </c:pt>
                <c:pt idx="946">
                  <c:v>398</c:v>
                </c:pt>
                <c:pt idx="947">
                  <c:v>377</c:v>
                </c:pt>
                <c:pt idx="948">
                  <c:v>401</c:v>
                </c:pt>
                <c:pt idx="949">
                  <c:v>392</c:v>
                </c:pt>
                <c:pt idx="950">
                  <c:v>380</c:v>
                </c:pt>
                <c:pt idx="951">
                  <c:v>433</c:v>
                </c:pt>
                <c:pt idx="952">
                  <c:v>485</c:v>
                </c:pt>
                <c:pt idx="953">
                  <c:v>455</c:v>
                </c:pt>
                <c:pt idx="954">
                  <c:v>425</c:v>
                </c:pt>
                <c:pt idx="955">
                  <c:v>403</c:v>
                </c:pt>
                <c:pt idx="956">
                  <c:v>422</c:v>
                </c:pt>
                <c:pt idx="957">
                  <c:v>370</c:v>
                </c:pt>
                <c:pt idx="958">
                  <c:v>360</c:v>
                </c:pt>
                <c:pt idx="959">
                  <c:v>428</c:v>
                </c:pt>
                <c:pt idx="960">
                  <c:v>410</c:v>
                </c:pt>
                <c:pt idx="961">
                  <c:v>366</c:v>
                </c:pt>
                <c:pt idx="962">
                  <c:v>379</c:v>
                </c:pt>
                <c:pt idx="963">
                  <c:v>411</c:v>
                </c:pt>
                <c:pt idx="964">
                  <c:v>381</c:v>
                </c:pt>
                <c:pt idx="965">
                  <c:v>390</c:v>
                </c:pt>
                <c:pt idx="966">
                  <c:v>403</c:v>
                </c:pt>
                <c:pt idx="967">
                  <c:v>383</c:v>
                </c:pt>
                <c:pt idx="968">
                  <c:v>361</c:v>
                </c:pt>
                <c:pt idx="969">
                  <c:v>359</c:v>
                </c:pt>
                <c:pt idx="970">
                  <c:v>400</c:v>
                </c:pt>
                <c:pt idx="971">
                  <c:v>339</c:v>
                </c:pt>
                <c:pt idx="972">
                  <c:v>363</c:v>
                </c:pt>
                <c:pt idx="973">
                  <c:v>397</c:v>
                </c:pt>
                <c:pt idx="974">
                  <c:v>392</c:v>
                </c:pt>
                <c:pt idx="975">
                  <c:v>385</c:v>
                </c:pt>
                <c:pt idx="976">
                  <c:v>370</c:v>
                </c:pt>
                <c:pt idx="977">
                  <c:v>347</c:v>
                </c:pt>
                <c:pt idx="978">
                  <c:v>371</c:v>
                </c:pt>
                <c:pt idx="979">
                  <c:v>328</c:v>
                </c:pt>
                <c:pt idx="980">
                  <c:v>397</c:v>
                </c:pt>
                <c:pt idx="981">
                  <c:v>388</c:v>
                </c:pt>
                <c:pt idx="982">
                  <c:v>355</c:v>
                </c:pt>
                <c:pt idx="983">
                  <c:v>366</c:v>
                </c:pt>
                <c:pt idx="984">
                  <c:v>369</c:v>
                </c:pt>
                <c:pt idx="985">
                  <c:v>308</c:v>
                </c:pt>
                <c:pt idx="986">
                  <c:v>340</c:v>
                </c:pt>
                <c:pt idx="987">
                  <c:v>415</c:v>
                </c:pt>
                <c:pt idx="988">
                  <c:v>394</c:v>
                </c:pt>
                <c:pt idx="989">
                  <c:v>394</c:v>
                </c:pt>
                <c:pt idx="990">
                  <c:v>353</c:v>
                </c:pt>
                <c:pt idx="991">
                  <c:v>328</c:v>
                </c:pt>
                <c:pt idx="992">
                  <c:v>356</c:v>
                </c:pt>
                <c:pt idx="993">
                  <c:v>311</c:v>
                </c:pt>
                <c:pt idx="994">
                  <c:v>366</c:v>
                </c:pt>
                <c:pt idx="995">
                  <c:v>344</c:v>
                </c:pt>
                <c:pt idx="996">
                  <c:v>374</c:v>
                </c:pt>
                <c:pt idx="997">
                  <c:v>380</c:v>
                </c:pt>
                <c:pt idx="998">
                  <c:v>375</c:v>
                </c:pt>
                <c:pt idx="999">
                  <c:v>380</c:v>
                </c:pt>
                <c:pt idx="1000">
                  <c:v>365</c:v>
                </c:pt>
                <c:pt idx="1001">
                  <c:v>459</c:v>
                </c:pt>
                <c:pt idx="1002">
                  <c:v>423</c:v>
                </c:pt>
                <c:pt idx="1003">
                  <c:v>441</c:v>
                </c:pt>
                <c:pt idx="1004">
                  <c:v>388</c:v>
                </c:pt>
                <c:pt idx="1005">
                  <c:v>401</c:v>
                </c:pt>
                <c:pt idx="1006">
                  <c:v>382</c:v>
                </c:pt>
                <c:pt idx="1007">
                  <c:v>411</c:v>
                </c:pt>
                <c:pt idx="1008">
                  <c:v>439</c:v>
                </c:pt>
                <c:pt idx="1009">
                  <c:v>445</c:v>
                </c:pt>
                <c:pt idx="1010">
                  <c:v>441</c:v>
                </c:pt>
                <c:pt idx="1011">
                  <c:v>413</c:v>
                </c:pt>
                <c:pt idx="1012">
                  <c:v>439</c:v>
                </c:pt>
                <c:pt idx="1013">
                  <c:v>380</c:v>
                </c:pt>
                <c:pt idx="1014">
                  <c:v>375</c:v>
                </c:pt>
                <c:pt idx="1015">
                  <c:v>447</c:v>
                </c:pt>
                <c:pt idx="1016">
                  <c:v>415</c:v>
                </c:pt>
                <c:pt idx="1017">
                  <c:v>401</c:v>
                </c:pt>
                <c:pt idx="1018">
                  <c:v>393</c:v>
                </c:pt>
                <c:pt idx="1019">
                  <c:v>411</c:v>
                </c:pt>
                <c:pt idx="1020">
                  <c:v>372</c:v>
                </c:pt>
                <c:pt idx="1021">
                  <c:v>381</c:v>
                </c:pt>
                <c:pt idx="1022">
                  <c:v>403</c:v>
                </c:pt>
                <c:pt idx="1023">
                  <c:v>404</c:v>
                </c:pt>
                <c:pt idx="1024">
                  <c:v>361</c:v>
                </c:pt>
                <c:pt idx="1025">
                  <c:v>375</c:v>
                </c:pt>
                <c:pt idx="1026">
                  <c:v>368</c:v>
                </c:pt>
                <c:pt idx="1027">
                  <c:v>357</c:v>
                </c:pt>
                <c:pt idx="1028">
                  <c:v>368</c:v>
                </c:pt>
                <c:pt idx="1029">
                  <c:v>409</c:v>
                </c:pt>
                <c:pt idx="1030">
                  <c:v>389</c:v>
                </c:pt>
                <c:pt idx="1031">
                  <c:v>426</c:v>
                </c:pt>
                <c:pt idx="1032">
                  <c:v>406</c:v>
                </c:pt>
                <c:pt idx="1033">
                  <c:v>398</c:v>
                </c:pt>
                <c:pt idx="1034">
                  <c:v>343</c:v>
                </c:pt>
                <c:pt idx="1035">
                  <c:v>318</c:v>
                </c:pt>
                <c:pt idx="1036">
                  <c:v>371</c:v>
                </c:pt>
                <c:pt idx="1037">
                  <c:v>378</c:v>
                </c:pt>
                <c:pt idx="1038">
                  <c:v>368</c:v>
                </c:pt>
                <c:pt idx="1039">
                  <c:v>351</c:v>
                </c:pt>
                <c:pt idx="1040">
                  <c:v>346</c:v>
                </c:pt>
                <c:pt idx="1041">
                  <c:v>339</c:v>
                </c:pt>
                <c:pt idx="1042">
                  <c:v>342</c:v>
                </c:pt>
                <c:pt idx="1043">
                  <c:v>392</c:v>
                </c:pt>
                <c:pt idx="1044">
                  <c:v>348</c:v>
                </c:pt>
                <c:pt idx="1045">
                  <c:v>363</c:v>
                </c:pt>
                <c:pt idx="1046">
                  <c:v>336</c:v>
                </c:pt>
                <c:pt idx="1047">
                  <c:v>367</c:v>
                </c:pt>
                <c:pt idx="1048">
                  <c:v>317</c:v>
                </c:pt>
                <c:pt idx="1049">
                  <c:v>351</c:v>
                </c:pt>
                <c:pt idx="1050">
                  <c:v>356</c:v>
                </c:pt>
                <c:pt idx="1051">
                  <c:v>331</c:v>
                </c:pt>
                <c:pt idx="1052">
                  <c:v>328</c:v>
                </c:pt>
                <c:pt idx="1053">
                  <c:v>326</c:v>
                </c:pt>
                <c:pt idx="1054">
                  <c:v>343</c:v>
                </c:pt>
                <c:pt idx="1055">
                  <c:v>314</c:v>
                </c:pt>
                <c:pt idx="1056">
                  <c:v>350</c:v>
                </c:pt>
                <c:pt idx="1057">
                  <c:v>414</c:v>
                </c:pt>
                <c:pt idx="1058">
                  <c:v>388</c:v>
                </c:pt>
                <c:pt idx="1059">
                  <c:v>377</c:v>
                </c:pt>
                <c:pt idx="1060">
                  <c:v>385</c:v>
                </c:pt>
                <c:pt idx="1061">
                  <c:v>350</c:v>
                </c:pt>
                <c:pt idx="1062">
                  <c:v>341</c:v>
                </c:pt>
                <c:pt idx="1063">
                  <c:v>326</c:v>
                </c:pt>
                <c:pt idx="1064">
                  <c:v>348</c:v>
                </c:pt>
                <c:pt idx="1065">
                  <c:v>346</c:v>
                </c:pt>
                <c:pt idx="1066">
                  <c:v>342</c:v>
                </c:pt>
                <c:pt idx="1067">
                  <c:v>355</c:v>
                </c:pt>
                <c:pt idx="1068">
                  <c:v>362</c:v>
                </c:pt>
                <c:pt idx="1069">
                  <c:v>386</c:v>
                </c:pt>
                <c:pt idx="1070">
                  <c:v>320</c:v>
                </c:pt>
                <c:pt idx="1071">
                  <c:v>373</c:v>
                </c:pt>
                <c:pt idx="1072">
                  <c:v>366</c:v>
                </c:pt>
                <c:pt idx="1073">
                  <c:v>364</c:v>
                </c:pt>
                <c:pt idx="1074">
                  <c:v>361</c:v>
                </c:pt>
                <c:pt idx="1075">
                  <c:v>377</c:v>
                </c:pt>
                <c:pt idx="1076">
                  <c:v>400</c:v>
                </c:pt>
                <c:pt idx="1077">
                  <c:v>426</c:v>
                </c:pt>
                <c:pt idx="1078">
                  <c:v>428</c:v>
                </c:pt>
                <c:pt idx="1079">
                  <c:v>425</c:v>
                </c:pt>
                <c:pt idx="1080">
                  <c:v>406</c:v>
                </c:pt>
                <c:pt idx="1081">
                  <c:v>410</c:v>
                </c:pt>
                <c:pt idx="1082">
                  <c:v>392</c:v>
                </c:pt>
                <c:pt idx="1083">
                  <c:v>402</c:v>
                </c:pt>
                <c:pt idx="1084">
                  <c:v>409</c:v>
                </c:pt>
                <c:pt idx="1085">
                  <c:v>397</c:v>
                </c:pt>
                <c:pt idx="1086">
                  <c:v>415</c:v>
                </c:pt>
                <c:pt idx="1087">
                  <c:v>416</c:v>
                </c:pt>
                <c:pt idx="1088">
                  <c:v>401</c:v>
                </c:pt>
                <c:pt idx="1089">
                  <c:v>409</c:v>
                </c:pt>
                <c:pt idx="1090">
                  <c:v>419</c:v>
                </c:pt>
                <c:pt idx="1091">
                  <c:v>416</c:v>
                </c:pt>
                <c:pt idx="1092">
                  <c:v>420</c:v>
                </c:pt>
                <c:pt idx="1093">
                  <c:v>421</c:v>
                </c:pt>
                <c:pt idx="1094">
                  <c:v>373</c:v>
                </c:pt>
                <c:pt idx="1095">
                  <c:v>367</c:v>
                </c:pt>
                <c:pt idx="1096">
                  <c:v>391</c:v>
                </c:pt>
                <c:pt idx="1097">
                  <c:v>384</c:v>
                </c:pt>
                <c:pt idx="1098">
                  <c:v>401</c:v>
                </c:pt>
                <c:pt idx="1099">
                  <c:v>406</c:v>
                </c:pt>
                <c:pt idx="1100">
                  <c:v>412</c:v>
                </c:pt>
                <c:pt idx="1101">
                  <c:v>363</c:v>
                </c:pt>
                <c:pt idx="1102">
                  <c:v>390</c:v>
                </c:pt>
                <c:pt idx="1103">
                  <c:v>401</c:v>
                </c:pt>
                <c:pt idx="1104">
                  <c:v>364</c:v>
                </c:pt>
                <c:pt idx="1105">
                  <c:v>509</c:v>
                </c:pt>
                <c:pt idx="1106">
                  <c:v>531</c:v>
                </c:pt>
                <c:pt idx="1107">
                  <c:v>504</c:v>
                </c:pt>
                <c:pt idx="1108">
                  <c:v>500</c:v>
                </c:pt>
                <c:pt idx="1109">
                  <c:v>468</c:v>
                </c:pt>
                <c:pt idx="1110">
                  <c:v>481</c:v>
                </c:pt>
                <c:pt idx="1111">
                  <c:v>619</c:v>
                </c:pt>
                <c:pt idx="1112">
                  <c:v>1004</c:v>
                </c:pt>
                <c:pt idx="1113">
                  <c:v>971</c:v>
                </c:pt>
                <c:pt idx="1114">
                  <c:v>833</c:v>
                </c:pt>
                <c:pt idx="1115">
                  <c:v>777</c:v>
                </c:pt>
                <c:pt idx="1116">
                  <c:v>657</c:v>
                </c:pt>
                <c:pt idx="1117">
                  <c:v>628</c:v>
                </c:pt>
                <c:pt idx="1118">
                  <c:v>533</c:v>
                </c:pt>
                <c:pt idx="1119">
                  <c:v>686</c:v>
                </c:pt>
                <c:pt idx="1120">
                  <c:v>621</c:v>
                </c:pt>
                <c:pt idx="1121">
                  <c:v>575</c:v>
                </c:pt>
                <c:pt idx="1122">
                  <c:v>580</c:v>
                </c:pt>
                <c:pt idx="1123">
                  <c:v>508</c:v>
                </c:pt>
                <c:pt idx="1124">
                  <c:v>503</c:v>
                </c:pt>
                <c:pt idx="1125">
                  <c:v>527</c:v>
                </c:pt>
                <c:pt idx="1126">
                  <c:v>550</c:v>
                </c:pt>
                <c:pt idx="1127">
                  <c:v>675</c:v>
                </c:pt>
                <c:pt idx="1128">
                  <c:v>791</c:v>
                </c:pt>
                <c:pt idx="1129">
                  <c:v>798</c:v>
                </c:pt>
                <c:pt idx="1130">
                  <c:v>840</c:v>
                </c:pt>
                <c:pt idx="1131">
                  <c:v>626</c:v>
                </c:pt>
                <c:pt idx="1132">
                  <c:v>824</c:v>
                </c:pt>
                <c:pt idx="1133">
                  <c:v>971</c:v>
                </c:pt>
                <c:pt idx="1134">
                  <c:v>979</c:v>
                </c:pt>
                <c:pt idx="1135">
                  <c:v>914</c:v>
                </c:pt>
                <c:pt idx="1136">
                  <c:v>894</c:v>
                </c:pt>
                <c:pt idx="1137">
                  <c:v>863</c:v>
                </c:pt>
                <c:pt idx="1138">
                  <c:v>650</c:v>
                </c:pt>
                <c:pt idx="1139">
                  <c:v>895</c:v>
                </c:pt>
                <c:pt idx="1140">
                  <c:v>955</c:v>
                </c:pt>
                <c:pt idx="1141">
                  <c:v>908</c:v>
                </c:pt>
                <c:pt idx="1142">
                  <c:v>788</c:v>
                </c:pt>
                <c:pt idx="1143">
                  <c:v>738</c:v>
                </c:pt>
                <c:pt idx="1144">
                  <c:v>906</c:v>
                </c:pt>
                <c:pt idx="1145">
                  <c:v>781</c:v>
                </c:pt>
                <c:pt idx="1146">
                  <c:v>771</c:v>
                </c:pt>
                <c:pt idx="1147">
                  <c:v>792</c:v>
                </c:pt>
                <c:pt idx="1148">
                  <c:v>773</c:v>
                </c:pt>
                <c:pt idx="1149">
                  <c:v>693</c:v>
                </c:pt>
                <c:pt idx="1150">
                  <c:v>510</c:v>
                </c:pt>
                <c:pt idx="1151">
                  <c:v>645</c:v>
                </c:pt>
                <c:pt idx="1152">
                  <c:v>631</c:v>
                </c:pt>
                <c:pt idx="1153">
                  <c:v>617</c:v>
                </c:pt>
                <c:pt idx="1154">
                  <c:v>808</c:v>
                </c:pt>
                <c:pt idx="1155">
                  <c:v>719</c:v>
                </c:pt>
                <c:pt idx="1156">
                  <c:v>669</c:v>
                </c:pt>
                <c:pt idx="1157">
                  <c:v>543</c:v>
                </c:pt>
                <c:pt idx="1158">
                  <c:v>628</c:v>
                </c:pt>
                <c:pt idx="1159">
                  <c:v>474</c:v>
                </c:pt>
                <c:pt idx="1160">
                  <c:v>570</c:v>
                </c:pt>
                <c:pt idx="1161">
                  <c:v>614</c:v>
                </c:pt>
                <c:pt idx="1162">
                  <c:v>555</c:v>
                </c:pt>
                <c:pt idx="1163">
                  <c:v>555</c:v>
                </c:pt>
                <c:pt idx="1164">
                  <c:v>494</c:v>
                </c:pt>
                <c:pt idx="1165">
                  <c:v>516</c:v>
                </c:pt>
                <c:pt idx="1166">
                  <c:v>529</c:v>
                </c:pt>
                <c:pt idx="1167">
                  <c:v>533</c:v>
                </c:pt>
                <c:pt idx="1168">
                  <c:v>529</c:v>
                </c:pt>
                <c:pt idx="1169">
                  <c:v>536</c:v>
                </c:pt>
                <c:pt idx="1170">
                  <c:v>523</c:v>
                </c:pt>
                <c:pt idx="1171">
                  <c:v>494</c:v>
                </c:pt>
                <c:pt idx="1172">
                  <c:v>490</c:v>
                </c:pt>
                <c:pt idx="1173">
                  <c:v>509</c:v>
                </c:pt>
                <c:pt idx="1174">
                  <c:v>457</c:v>
                </c:pt>
                <c:pt idx="1175">
                  <c:v>504</c:v>
                </c:pt>
                <c:pt idx="1176">
                  <c:v>536</c:v>
                </c:pt>
                <c:pt idx="1177">
                  <c:v>511</c:v>
                </c:pt>
                <c:pt idx="1178">
                  <c:v>459</c:v>
                </c:pt>
                <c:pt idx="1179">
                  <c:v>470</c:v>
                </c:pt>
                <c:pt idx="1180">
                  <c:v>491</c:v>
                </c:pt>
                <c:pt idx="1181">
                  <c:v>493</c:v>
                </c:pt>
                <c:pt idx="1182">
                  <c:v>580</c:v>
                </c:pt>
                <c:pt idx="1183">
                  <c:v>547</c:v>
                </c:pt>
                <c:pt idx="1184">
                  <c:v>613</c:v>
                </c:pt>
                <c:pt idx="1185">
                  <c:v>591</c:v>
                </c:pt>
                <c:pt idx="1186">
                  <c:v>521</c:v>
                </c:pt>
                <c:pt idx="1187">
                  <c:v>584</c:v>
                </c:pt>
                <c:pt idx="1188">
                  <c:v>494</c:v>
                </c:pt>
                <c:pt idx="1189">
                  <c:v>560</c:v>
                </c:pt>
                <c:pt idx="1190">
                  <c:v>565</c:v>
                </c:pt>
                <c:pt idx="1191">
                  <c:v>525</c:v>
                </c:pt>
                <c:pt idx="1192">
                  <c:v>486</c:v>
                </c:pt>
                <c:pt idx="1193">
                  <c:v>484</c:v>
                </c:pt>
                <c:pt idx="1194">
                  <c:v>441</c:v>
                </c:pt>
                <c:pt idx="1195">
                  <c:v>502</c:v>
                </c:pt>
                <c:pt idx="1196">
                  <c:v>492</c:v>
                </c:pt>
                <c:pt idx="1197">
                  <c:v>516</c:v>
                </c:pt>
                <c:pt idx="1198">
                  <c:v>480</c:v>
                </c:pt>
                <c:pt idx="1199">
                  <c:v>479</c:v>
                </c:pt>
                <c:pt idx="1200">
                  <c:v>459</c:v>
                </c:pt>
                <c:pt idx="1201">
                  <c:v>458</c:v>
                </c:pt>
                <c:pt idx="1202">
                  <c:v>480</c:v>
                </c:pt>
                <c:pt idx="1203">
                  <c:v>487</c:v>
                </c:pt>
                <c:pt idx="1204">
                  <c:v>511</c:v>
                </c:pt>
                <c:pt idx="1205">
                  <c:v>480</c:v>
                </c:pt>
                <c:pt idx="1206">
                  <c:v>443</c:v>
                </c:pt>
                <c:pt idx="1207">
                  <c:v>473</c:v>
                </c:pt>
                <c:pt idx="1208">
                  <c:v>443</c:v>
                </c:pt>
                <c:pt idx="1209">
                  <c:v>461</c:v>
                </c:pt>
                <c:pt idx="1210">
                  <c:v>510</c:v>
                </c:pt>
                <c:pt idx="1211">
                  <c:v>495</c:v>
                </c:pt>
                <c:pt idx="1212">
                  <c:v>473</c:v>
                </c:pt>
                <c:pt idx="1213">
                  <c:v>432</c:v>
                </c:pt>
                <c:pt idx="1214">
                  <c:v>461</c:v>
                </c:pt>
                <c:pt idx="1215">
                  <c:v>441</c:v>
                </c:pt>
                <c:pt idx="1216">
                  <c:v>430</c:v>
                </c:pt>
                <c:pt idx="1217">
                  <c:v>532</c:v>
                </c:pt>
                <c:pt idx="1218">
                  <c:v>500</c:v>
                </c:pt>
                <c:pt idx="1219">
                  <c:v>536</c:v>
                </c:pt>
                <c:pt idx="1220">
                  <c:v>489</c:v>
                </c:pt>
                <c:pt idx="1221">
                  <c:v>469</c:v>
                </c:pt>
                <c:pt idx="1222">
                  <c:v>479</c:v>
                </c:pt>
                <c:pt idx="1223">
                  <c:v>492</c:v>
                </c:pt>
                <c:pt idx="1224">
                  <c:v>497</c:v>
                </c:pt>
                <c:pt idx="1225">
                  <c:v>497</c:v>
                </c:pt>
                <c:pt idx="1226">
                  <c:v>455</c:v>
                </c:pt>
                <c:pt idx="1227">
                  <c:v>434</c:v>
                </c:pt>
                <c:pt idx="1228">
                  <c:v>438</c:v>
                </c:pt>
                <c:pt idx="1229">
                  <c:v>458</c:v>
                </c:pt>
                <c:pt idx="1230">
                  <c:v>392</c:v>
                </c:pt>
                <c:pt idx="1231">
                  <c:v>459</c:v>
                </c:pt>
                <c:pt idx="1232">
                  <c:v>378</c:v>
                </c:pt>
                <c:pt idx="1233">
                  <c:v>434</c:v>
                </c:pt>
                <c:pt idx="1234">
                  <c:v>450</c:v>
                </c:pt>
                <c:pt idx="1235">
                  <c:v>435</c:v>
                </c:pt>
                <c:pt idx="1236">
                  <c:v>467</c:v>
                </c:pt>
                <c:pt idx="1237">
                  <c:v>477</c:v>
                </c:pt>
                <c:pt idx="1238">
                  <c:v>504</c:v>
                </c:pt>
                <c:pt idx="1239">
                  <c:v>531</c:v>
                </c:pt>
                <c:pt idx="1240">
                  <c:v>459</c:v>
                </c:pt>
                <c:pt idx="1241">
                  <c:v>427</c:v>
                </c:pt>
                <c:pt idx="1242">
                  <c:v>434</c:v>
                </c:pt>
                <c:pt idx="1243">
                  <c:v>454</c:v>
                </c:pt>
                <c:pt idx="1244">
                  <c:v>462</c:v>
                </c:pt>
                <c:pt idx="1245">
                  <c:v>455</c:v>
                </c:pt>
                <c:pt idx="1246">
                  <c:v>475</c:v>
                </c:pt>
                <c:pt idx="1247">
                  <c:v>434</c:v>
                </c:pt>
                <c:pt idx="1248">
                  <c:v>500</c:v>
                </c:pt>
                <c:pt idx="1249">
                  <c:v>439</c:v>
                </c:pt>
                <c:pt idx="1250">
                  <c:v>413</c:v>
                </c:pt>
                <c:pt idx="1251">
                  <c:v>470</c:v>
                </c:pt>
                <c:pt idx="1252">
                  <c:v>507</c:v>
                </c:pt>
                <c:pt idx="1253">
                  <c:v>527</c:v>
                </c:pt>
                <c:pt idx="1254">
                  <c:v>454</c:v>
                </c:pt>
                <c:pt idx="1255">
                  <c:v>452</c:v>
                </c:pt>
                <c:pt idx="1256">
                  <c:v>466</c:v>
                </c:pt>
                <c:pt idx="1257">
                  <c:v>420</c:v>
                </c:pt>
                <c:pt idx="1258">
                  <c:v>417</c:v>
                </c:pt>
                <c:pt idx="1259">
                  <c:v>450</c:v>
                </c:pt>
                <c:pt idx="1260">
                  <c:v>476</c:v>
                </c:pt>
                <c:pt idx="1261">
                  <c:v>469</c:v>
                </c:pt>
                <c:pt idx="1262">
                  <c:v>451</c:v>
                </c:pt>
                <c:pt idx="1263">
                  <c:v>431</c:v>
                </c:pt>
                <c:pt idx="1264">
                  <c:v>429</c:v>
                </c:pt>
                <c:pt idx="1265">
                  <c:v>458</c:v>
                </c:pt>
                <c:pt idx="1266">
                  <c:v>484</c:v>
                </c:pt>
                <c:pt idx="1267">
                  <c:v>456</c:v>
                </c:pt>
                <c:pt idx="1268">
                  <c:v>425</c:v>
                </c:pt>
                <c:pt idx="1269">
                  <c:v>427</c:v>
                </c:pt>
                <c:pt idx="1270">
                  <c:v>459</c:v>
                </c:pt>
                <c:pt idx="1271">
                  <c:v>463</c:v>
                </c:pt>
                <c:pt idx="1272">
                  <c:v>431</c:v>
                </c:pt>
                <c:pt idx="1273">
                  <c:v>460</c:v>
                </c:pt>
                <c:pt idx="1274">
                  <c:v>451</c:v>
                </c:pt>
                <c:pt idx="1275">
                  <c:v>441</c:v>
                </c:pt>
                <c:pt idx="1276">
                  <c:v>424</c:v>
                </c:pt>
                <c:pt idx="1277">
                  <c:v>414</c:v>
                </c:pt>
                <c:pt idx="1278">
                  <c:v>408</c:v>
                </c:pt>
                <c:pt idx="1279">
                  <c:v>454</c:v>
                </c:pt>
                <c:pt idx="1280">
                  <c:v>429</c:v>
                </c:pt>
                <c:pt idx="1281">
                  <c:v>448</c:v>
                </c:pt>
                <c:pt idx="1282">
                  <c:v>428</c:v>
                </c:pt>
                <c:pt idx="1283">
                  <c:v>406</c:v>
                </c:pt>
                <c:pt idx="1284">
                  <c:v>394</c:v>
                </c:pt>
                <c:pt idx="1285">
                  <c:v>443</c:v>
                </c:pt>
                <c:pt idx="1286">
                  <c:v>423</c:v>
                </c:pt>
                <c:pt idx="1287">
                  <c:v>419</c:v>
                </c:pt>
                <c:pt idx="1288">
                  <c:v>422</c:v>
                </c:pt>
                <c:pt idx="1289">
                  <c:v>425</c:v>
                </c:pt>
                <c:pt idx="1290">
                  <c:v>370</c:v>
                </c:pt>
                <c:pt idx="1291">
                  <c:v>371</c:v>
                </c:pt>
                <c:pt idx="1292">
                  <c:v>418</c:v>
                </c:pt>
                <c:pt idx="1293">
                  <c:v>380</c:v>
                </c:pt>
                <c:pt idx="1294">
                  <c:v>401</c:v>
                </c:pt>
                <c:pt idx="1295">
                  <c:v>410</c:v>
                </c:pt>
                <c:pt idx="1296">
                  <c:v>434</c:v>
                </c:pt>
                <c:pt idx="1297">
                  <c:v>380</c:v>
                </c:pt>
                <c:pt idx="1298">
                  <c:v>391</c:v>
                </c:pt>
                <c:pt idx="1299">
                  <c:v>398</c:v>
                </c:pt>
                <c:pt idx="1300">
                  <c:v>357</c:v>
                </c:pt>
                <c:pt idx="1301">
                  <c:v>359</c:v>
                </c:pt>
                <c:pt idx="1302">
                  <c:v>398</c:v>
                </c:pt>
                <c:pt idx="1303">
                  <c:v>365</c:v>
                </c:pt>
                <c:pt idx="1304">
                  <c:v>312</c:v>
                </c:pt>
                <c:pt idx="1305">
                  <c:v>352</c:v>
                </c:pt>
                <c:pt idx="1306">
                  <c:v>343</c:v>
                </c:pt>
                <c:pt idx="1307">
                  <c:v>353</c:v>
                </c:pt>
                <c:pt idx="1308">
                  <c:v>361</c:v>
                </c:pt>
                <c:pt idx="1309">
                  <c:v>426</c:v>
                </c:pt>
                <c:pt idx="1310">
                  <c:v>423</c:v>
                </c:pt>
                <c:pt idx="1311">
                  <c:v>416</c:v>
                </c:pt>
                <c:pt idx="1312">
                  <c:v>339</c:v>
                </c:pt>
                <c:pt idx="1313">
                  <c:v>426</c:v>
                </c:pt>
                <c:pt idx="1314">
                  <c:v>380</c:v>
                </c:pt>
                <c:pt idx="1315">
                  <c:v>352</c:v>
                </c:pt>
                <c:pt idx="1316">
                  <c:v>407</c:v>
                </c:pt>
                <c:pt idx="1317">
                  <c:v>384</c:v>
                </c:pt>
                <c:pt idx="1318">
                  <c:v>388</c:v>
                </c:pt>
                <c:pt idx="1319">
                  <c:v>408</c:v>
                </c:pt>
                <c:pt idx="1320">
                  <c:v>407</c:v>
                </c:pt>
                <c:pt idx="1321">
                  <c:v>365</c:v>
                </c:pt>
                <c:pt idx="1322">
                  <c:v>356</c:v>
                </c:pt>
                <c:pt idx="1323">
                  <c:v>396</c:v>
                </c:pt>
                <c:pt idx="1324">
                  <c:v>400</c:v>
                </c:pt>
                <c:pt idx="1325">
                  <c:v>380</c:v>
                </c:pt>
                <c:pt idx="1326">
                  <c:v>353</c:v>
                </c:pt>
                <c:pt idx="1327">
                  <c:v>398</c:v>
                </c:pt>
                <c:pt idx="1328">
                  <c:v>384</c:v>
                </c:pt>
                <c:pt idx="1329">
                  <c:v>399</c:v>
                </c:pt>
                <c:pt idx="1330">
                  <c:v>408</c:v>
                </c:pt>
                <c:pt idx="1331">
                  <c:v>393</c:v>
                </c:pt>
                <c:pt idx="1332">
                  <c:v>381</c:v>
                </c:pt>
                <c:pt idx="1333">
                  <c:v>490</c:v>
                </c:pt>
                <c:pt idx="1334">
                  <c:v>453</c:v>
                </c:pt>
                <c:pt idx="1335">
                  <c:v>405</c:v>
                </c:pt>
                <c:pt idx="1336">
                  <c:v>445</c:v>
                </c:pt>
                <c:pt idx="1337">
                  <c:v>494</c:v>
                </c:pt>
                <c:pt idx="1338">
                  <c:v>474</c:v>
                </c:pt>
                <c:pt idx="1339">
                  <c:v>437</c:v>
                </c:pt>
                <c:pt idx="1340">
                  <c:v>422</c:v>
                </c:pt>
                <c:pt idx="1341">
                  <c:v>416</c:v>
                </c:pt>
                <c:pt idx="1342">
                  <c:v>351</c:v>
                </c:pt>
                <c:pt idx="1343">
                  <c:v>418</c:v>
                </c:pt>
                <c:pt idx="1344">
                  <c:v>405</c:v>
                </c:pt>
                <c:pt idx="1345">
                  <c:v>408</c:v>
                </c:pt>
                <c:pt idx="1346">
                  <c:v>396</c:v>
                </c:pt>
                <c:pt idx="1347">
                  <c:v>374</c:v>
                </c:pt>
                <c:pt idx="1348">
                  <c:v>365</c:v>
                </c:pt>
                <c:pt idx="1349">
                  <c:v>355</c:v>
                </c:pt>
                <c:pt idx="1350">
                  <c:v>373</c:v>
                </c:pt>
                <c:pt idx="1351">
                  <c:v>433</c:v>
                </c:pt>
                <c:pt idx="1352">
                  <c:v>367</c:v>
                </c:pt>
                <c:pt idx="1353">
                  <c:v>373</c:v>
                </c:pt>
                <c:pt idx="1354">
                  <c:v>413</c:v>
                </c:pt>
                <c:pt idx="1355">
                  <c:v>391</c:v>
                </c:pt>
                <c:pt idx="1356">
                  <c:v>359</c:v>
                </c:pt>
                <c:pt idx="1357">
                  <c:v>410</c:v>
                </c:pt>
                <c:pt idx="1358">
                  <c:v>403</c:v>
                </c:pt>
                <c:pt idx="1359">
                  <c:v>444</c:v>
                </c:pt>
                <c:pt idx="1360">
                  <c:v>397</c:v>
                </c:pt>
                <c:pt idx="1361">
                  <c:v>399</c:v>
                </c:pt>
                <c:pt idx="1362">
                  <c:v>392</c:v>
                </c:pt>
                <c:pt idx="1363">
                  <c:v>376</c:v>
                </c:pt>
                <c:pt idx="1364">
                  <c:v>418</c:v>
                </c:pt>
                <c:pt idx="1365">
                  <c:v>451</c:v>
                </c:pt>
                <c:pt idx="1366">
                  <c:v>443</c:v>
                </c:pt>
                <c:pt idx="1367">
                  <c:v>449</c:v>
                </c:pt>
                <c:pt idx="1368">
                  <c:v>429</c:v>
                </c:pt>
                <c:pt idx="1369">
                  <c:v>401</c:v>
                </c:pt>
                <c:pt idx="1370">
                  <c:v>400</c:v>
                </c:pt>
                <c:pt idx="1371">
                  <c:v>413</c:v>
                </c:pt>
                <c:pt idx="1372">
                  <c:v>525</c:v>
                </c:pt>
                <c:pt idx="1373">
                  <c:v>448</c:v>
                </c:pt>
                <c:pt idx="1374">
                  <c:v>448</c:v>
                </c:pt>
                <c:pt idx="1375">
                  <c:v>435</c:v>
                </c:pt>
                <c:pt idx="1376">
                  <c:v>419</c:v>
                </c:pt>
                <c:pt idx="1377">
                  <c:v>392</c:v>
                </c:pt>
                <c:pt idx="1378">
                  <c:v>470</c:v>
                </c:pt>
                <c:pt idx="1379">
                  <c:v>467</c:v>
                </c:pt>
                <c:pt idx="1380">
                  <c:v>429</c:v>
                </c:pt>
                <c:pt idx="1381">
                  <c:v>484</c:v>
                </c:pt>
                <c:pt idx="1382">
                  <c:v>447</c:v>
                </c:pt>
                <c:pt idx="1383">
                  <c:v>462</c:v>
                </c:pt>
                <c:pt idx="1384">
                  <c:v>434</c:v>
                </c:pt>
                <c:pt idx="1385">
                  <c:v>426</c:v>
                </c:pt>
                <c:pt idx="1386">
                  <c:v>476</c:v>
                </c:pt>
                <c:pt idx="1387">
                  <c:v>502</c:v>
                </c:pt>
                <c:pt idx="1388">
                  <c:v>455</c:v>
                </c:pt>
                <c:pt idx="1389">
                  <c:v>477</c:v>
                </c:pt>
                <c:pt idx="1390">
                  <c:v>535</c:v>
                </c:pt>
                <c:pt idx="1391">
                  <c:v>505</c:v>
                </c:pt>
                <c:pt idx="1392">
                  <c:v>552</c:v>
                </c:pt>
                <c:pt idx="1393">
                  <c:v>599</c:v>
                </c:pt>
                <c:pt idx="1394">
                  <c:v>612</c:v>
                </c:pt>
                <c:pt idx="1395">
                  <c:v>519</c:v>
                </c:pt>
                <c:pt idx="1396">
                  <c:v>555</c:v>
                </c:pt>
                <c:pt idx="1397">
                  <c:v>544</c:v>
                </c:pt>
                <c:pt idx="1398">
                  <c:v>523</c:v>
                </c:pt>
                <c:pt idx="1399">
                  <c:v>589</c:v>
                </c:pt>
                <c:pt idx="1400">
                  <c:v>622</c:v>
                </c:pt>
                <c:pt idx="1401">
                  <c:v>606</c:v>
                </c:pt>
                <c:pt idx="1402">
                  <c:v>597</c:v>
                </c:pt>
                <c:pt idx="1403">
                  <c:v>555</c:v>
                </c:pt>
                <c:pt idx="1404">
                  <c:v>536</c:v>
                </c:pt>
                <c:pt idx="1405">
                  <c:v>591</c:v>
                </c:pt>
                <c:pt idx="1406">
                  <c:v>702</c:v>
                </c:pt>
                <c:pt idx="1407">
                  <c:v>751</c:v>
                </c:pt>
                <c:pt idx="1408">
                  <c:v>664</c:v>
                </c:pt>
                <c:pt idx="1409">
                  <c:v>565</c:v>
                </c:pt>
                <c:pt idx="1410">
                  <c:v>548</c:v>
                </c:pt>
                <c:pt idx="1411">
                  <c:v>659</c:v>
                </c:pt>
                <c:pt idx="1412">
                  <c:v>2033</c:v>
                </c:pt>
                <c:pt idx="1413">
                  <c:v>3881</c:v>
                </c:pt>
                <c:pt idx="1414">
                  <c:v>5057</c:v>
                </c:pt>
                <c:pt idx="1415">
                  <c:v>5338</c:v>
                </c:pt>
                <c:pt idx="1416">
                  <c:v>5391</c:v>
                </c:pt>
                <c:pt idx="1417">
                  <c:v>5337</c:v>
                </c:pt>
                <c:pt idx="1418">
                  <c:v>5028</c:v>
                </c:pt>
                <c:pt idx="1419">
                  <c:v>4929</c:v>
                </c:pt>
                <c:pt idx="1420">
                  <c:v>5226</c:v>
                </c:pt>
                <c:pt idx="1421">
                  <c:v>5753</c:v>
                </c:pt>
                <c:pt idx="1422">
                  <c:v>5317</c:v>
                </c:pt>
                <c:pt idx="1423">
                  <c:v>4633</c:v>
                </c:pt>
                <c:pt idx="1424">
                  <c:v>4575</c:v>
                </c:pt>
                <c:pt idx="1425">
                  <c:v>4082</c:v>
                </c:pt>
                <c:pt idx="1426">
                  <c:v>4053</c:v>
                </c:pt>
                <c:pt idx="1427">
                  <c:v>4372</c:v>
                </c:pt>
                <c:pt idx="1428">
                  <c:v>4553</c:v>
                </c:pt>
                <c:pt idx="1429">
                  <c:v>4112</c:v>
                </c:pt>
                <c:pt idx="1430">
                  <c:v>4350</c:v>
                </c:pt>
                <c:pt idx="1431">
                  <c:v>4527</c:v>
                </c:pt>
                <c:pt idx="1432">
                  <c:v>4398</c:v>
                </c:pt>
                <c:pt idx="1433">
                  <c:v>4081</c:v>
                </c:pt>
                <c:pt idx="1434">
                  <c:v>4299</c:v>
                </c:pt>
                <c:pt idx="1435">
                  <c:v>4637</c:v>
                </c:pt>
                <c:pt idx="1436">
                  <c:v>4152</c:v>
                </c:pt>
                <c:pt idx="1437">
                  <c:v>3942</c:v>
                </c:pt>
                <c:pt idx="1438">
                  <c:v>3749</c:v>
                </c:pt>
                <c:pt idx="1439">
                  <c:v>3782</c:v>
                </c:pt>
                <c:pt idx="1440">
                  <c:v>3923</c:v>
                </c:pt>
                <c:pt idx="1441">
                  <c:v>4175</c:v>
                </c:pt>
                <c:pt idx="1442">
                  <c:v>4439</c:v>
                </c:pt>
                <c:pt idx="1443">
                  <c:v>3994</c:v>
                </c:pt>
                <c:pt idx="1444">
                  <c:v>3908</c:v>
                </c:pt>
                <c:pt idx="1445">
                  <c:v>3359</c:v>
                </c:pt>
                <c:pt idx="1446">
                  <c:v>3138</c:v>
                </c:pt>
                <c:pt idx="1447">
                  <c:v>3086</c:v>
                </c:pt>
                <c:pt idx="1448">
                  <c:v>3260</c:v>
                </c:pt>
                <c:pt idx="1449">
                  <c:v>3346</c:v>
                </c:pt>
                <c:pt idx="1450">
                  <c:v>2906</c:v>
                </c:pt>
                <c:pt idx="1451">
                  <c:v>2833</c:v>
                </c:pt>
                <c:pt idx="1452">
                  <c:v>2645</c:v>
                </c:pt>
                <c:pt idx="1453">
                  <c:v>2745</c:v>
                </c:pt>
                <c:pt idx="1454">
                  <c:v>2616</c:v>
                </c:pt>
                <c:pt idx="1455">
                  <c:v>2843</c:v>
                </c:pt>
                <c:pt idx="1456">
                  <c:v>3073</c:v>
                </c:pt>
                <c:pt idx="1457">
                  <c:v>2739</c:v>
                </c:pt>
                <c:pt idx="1458">
                  <c:v>2695</c:v>
                </c:pt>
                <c:pt idx="1459">
                  <c:v>2531</c:v>
                </c:pt>
                <c:pt idx="1460">
                  <c:v>2446</c:v>
                </c:pt>
                <c:pt idx="1461">
                  <c:v>2336</c:v>
                </c:pt>
                <c:pt idx="1462">
                  <c:v>2601</c:v>
                </c:pt>
                <c:pt idx="1463">
                  <c:v>2674</c:v>
                </c:pt>
                <c:pt idx="1464">
                  <c:v>2414</c:v>
                </c:pt>
                <c:pt idx="1465">
                  <c:v>2386</c:v>
                </c:pt>
                <c:pt idx="1466">
                  <c:v>2304</c:v>
                </c:pt>
                <c:pt idx="1467">
                  <c:v>2426</c:v>
                </c:pt>
                <c:pt idx="1468">
                  <c:v>2584</c:v>
                </c:pt>
                <c:pt idx="1469">
                  <c:v>2717</c:v>
                </c:pt>
                <c:pt idx="1470">
                  <c:v>3003</c:v>
                </c:pt>
                <c:pt idx="1471">
                  <c:v>2736</c:v>
                </c:pt>
                <c:pt idx="1472">
                  <c:v>2624</c:v>
                </c:pt>
                <c:pt idx="1473">
                  <c:v>2496</c:v>
                </c:pt>
                <c:pt idx="1474">
                  <c:v>2424</c:v>
                </c:pt>
                <c:pt idx="1475">
                  <c:v>2470</c:v>
                </c:pt>
                <c:pt idx="1476">
                  <c:v>2662</c:v>
                </c:pt>
                <c:pt idx="1477">
                  <c:v>2819</c:v>
                </c:pt>
                <c:pt idx="1478">
                  <c:v>2584</c:v>
                </c:pt>
                <c:pt idx="1479">
                  <c:v>2607</c:v>
                </c:pt>
                <c:pt idx="1480">
                  <c:v>2472</c:v>
                </c:pt>
                <c:pt idx="1481">
                  <c:v>2361</c:v>
                </c:pt>
                <c:pt idx="1482">
                  <c:v>2336</c:v>
                </c:pt>
                <c:pt idx="1483">
                  <c:v>2530</c:v>
                </c:pt>
                <c:pt idx="1484">
                  <c:v>2498</c:v>
                </c:pt>
                <c:pt idx="1485">
                  <c:v>2241</c:v>
                </c:pt>
                <c:pt idx="1486">
                  <c:v>2196</c:v>
                </c:pt>
                <c:pt idx="1487">
                  <c:v>2071</c:v>
                </c:pt>
                <c:pt idx="1488">
                  <c:v>2037</c:v>
                </c:pt>
                <c:pt idx="1489">
                  <c:v>1942</c:v>
                </c:pt>
                <c:pt idx="1490">
                  <c:v>2079</c:v>
                </c:pt>
                <c:pt idx="1491">
                  <c:v>2204</c:v>
                </c:pt>
                <c:pt idx="1492">
                  <c:v>2029</c:v>
                </c:pt>
                <c:pt idx="1493">
                  <c:v>1984</c:v>
                </c:pt>
                <c:pt idx="1494">
                  <c:v>1930</c:v>
                </c:pt>
                <c:pt idx="1495">
                  <c:v>1999</c:v>
                </c:pt>
                <c:pt idx="1496">
                  <c:v>1621</c:v>
                </c:pt>
                <c:pt idx="1497">
                  <c:v>1926</c:v>
                </c:pt>
                <c:pt idx="1498">
                  <c:v>2290</c:v>
                </c:pt>
                <c:pt idx="1499">
                  <c:v>2298</c:v>
                </c:pt>
                <c:pt idx="1500">
                  <c:v>2363</c:v>
                </c:pt>
                <c:pt idx="1501">
                  <c:v>2357</c:v>
                </c:pt>
                <c:pt idx="1502">
                  <c:v>2333</c:v>
                </c:pt>
                <c:pt idx="1503">
                  <c:v>1959</c:v>
                </c:pt>
                <c:pt idx="1504">
                  <c:v>2612</c:v>
                </c:pt>
                <c:pt idx="1505">
                  <c:v>2620</c:v>
                </c:pt>
                <c:pt idx="1506">
                  <c:v>2427</c:v>
                </c:pt>
                <c:pt idx="1507">
                  <c:v>2265</c:v>
                </c:pt>
                <c:pt idx="1508">
                  <c:v>2211</c:v>
                </c:pt>
                <c:pt idx="1509">
                  <c:v>2159</c:v>
                </c:pt>
                <c:pt idx="1510">
                  <c:v>2164</c:v>
                </c:pt>
                <c:pt idx="1511">
                  <c:v>2232</c:v>
                </c:pt>
                <c:pt idx="1512">
                  <c:v>2271</c:v>
                </c:pt>
                <c:pt idx="1513">
                  <c:v>1924</c:v>
                </c:pt>
                <c:pt idx="1514">
                  <c:v>2358</c:v>
                </c:pt>
                <c:pt idx="1515">
                  <c:v>2139</c:v>
                </c:pt>
                <c:pt idx="1516">
                  <c:v>2063</c:v>
                </c:pt>
                <c:pt idx="1517">
                  <c:v>2139</c:v>
                </c:pt>
                <c:pt idx="1518">
                  <c:v>2288</c:v>
                </c:pt>
                <c:pt idx="1519">
                  <c:v>2355</c:v>
                </c:pt>
                <c:pt idx="1520">
                  <c:v>2177</c:v>
                </c:pt>
                <c:pt idx="1521">
                  <c:v>1956</c:v>
                </c:pt>
                <c:pt idx="1522">
                  <c:v>1907</c:v>
                </c:pt>
                <c:pt idx="1523">
                  <c:v>2020</c:v>
                </c:pt>
                <c:pt idx="1524">
                  <c:v>2034</c:v>
                </c:pt>
                <c:pt idx="1525">
                  <c:v>2127</c:v>
                </c:pt>
                <c:pt idx="1526">
                  <c:v>2263</c:v>
                </c:pt>
                <c:pt idx="1527">
                  <c:v>1982</c:v>
                </c:pt>
                <c:pt idx="1528">
                  <c:v>1905</c:v>
                </c:pt>
                <c:pt idx="1529">
                  <c:v>1903</c:v>
                </c:pt>
                <c:pt idx="1530">
                  <c:v>1898</c:v>
                </c:pt>
                <c:pt idx="1531">
                  <c:v>1872</c:v>
                </c:pt>
                <c:pt idx="1532">
                  <c:v>1979</c:v>
                </c:pt>
                <c:pt idx="1533">
                  <c:v>2034</c:v>
                </c:pt>
                <c:pt idx="1534">
                  <c:v>1855</c:v>
                </c:pt>
                <c:pt idx="1535">
                  <c:v>1858</c:v>
                </c:pt>
                <c:pt idx="1536">
                  <c:v>1824</c:v>
                </c:pt>
                <c:pt idx="1537">
                  <c:v>1861</c:v>
                </c:pt>
                <c:pt idx="1538">
                  <c:v>1793</c:v>
                </c:pt>
                <c:pt idx="1539">
                  <c:v>1863</c:v>
                </c:pt>
                <c:pt idx="1540">
                  <c:v>1932</c:v>
                </c:pt>
                <c:pt idx="1541">
                  <c:v>1733</c:v>
                </c:pt>
                <c:pt idx="1542">
                  <c:v>1526</c:v>
                </c:pt>
                <c:pt idx="1543">
                  <c:v>1449</c:v>
                </c:pt>
                <c:pt idx="1544">
                  <c:v>1417</c:v>
                </c:pt>
                <c:pt idx="1545">
                  <c:v>1721</c:v>
                </c:pt>
                <c:pt idx="1546">
                  <c:v>1592</c:v>
                </c:pt>
                <c:pt idx="1547">
                  <c:v>1533</c:v>
                </c:pt>
                <c:pt idx="1548">
                  <c:v>1309</c:v>
                </c:pt>
                <c:pt idx="1549">
                  <c:v>1424</c:v>
                </c:pt>
                <c:pt idx="1550">
                  <c:v>1368</c:v>
                </c:pt>
                <c:pt idx="1551">
                  <c:v>1297</c:v>
                </c:pt>
                <c:pt idx="1552">
                  <c:v>1355</c:v>
                </c:pt>
                <c:pt idx="1553">
                  <c:v>1396</c:v>
                </c:pt>
                <c:pt idx="1554">
                  <c:v>1453</c:v>
                </c:pt>
                <c:pt idx="1555">
                  <c:v>1399</c:v>
                </c:pt>
                <c:pt idx="1556">
                  <c:v>1315</c:v>
                </c:pt>
                <c:pt idx="1557">
                  <c:v>1389</c:v>
                </c:pt>
                <c:pt idx="1558">
                  <c:v>1342</c:v>
                </c:pt>
                <c:pt idx="1559">
                  <c:v>1301</c:v>
                </c:pt>
                <c:pt idx="1560">
                  <c:v>1455</c:v>
                </c:pt>
                <c:pt idx="1561">
                  <c:v>1484</c:v>
                </c:pt>
                <c:pt idx="1562">
                  <c:v>1309</c:v>
                </c:pt>
                <c:pt idx="1563">
                  <c:v>1290</c:v>
                </c:pt>
                <c:pt idx="1564">
                  <c:v>1217</c:v>
                </c:pt>
                <c:pt idx="1565">
                  <c:v>1210</c:v>
                </c:pt>
                <c:pt idx="1566">
                  <c:v>1222</c:v>
                </c:pt>
                <c:pt idx="1567">
                  <c:v>1301</c:v>
                </c:pt>
                <c:pt idx="1568">
                  <c:v>1324</c:v>
                </c:pt>
                <c:pt idx="1569">
                  <c:v>1274</c:v>
                </c:pt>
                <c:pt idx="1570">
                  <c:v>1235</c:v>
                </c:pt>
                <c:pt idx="1571">
                  <c:v>1213</c:v>
                </c:pt>
                <c:pt idx="1572">
                  <c:v>1114</c:v>
                </c:pt>
                <c:pt idx="1573">
                  <c:v>1206</c:v>
                </c:pt>
                <c:pt idx="1574">
                  <c:v>1267</c:v>
                </c:pt>
                <c:pt idx="1575">
                  <c:v>1351</c:v>
                </c:pt>
                <c:pt idx="1576">
                  <c:v>1289</c:v>
                </c:pt>
                <c:pt idx="1577">
                  <c:v>1326</c:v>
                </c:pt>
                <c:pt idx="1578">
                  <c:v>1337</c:v>
                </c:pt>
                <c:pt idx="1579">
                  <c:v>1326</c:v>
                </c:pt>
                <c:pt idx="1580">
                  <c:v>1341</c:v>
                </c:pt>
                <c:pt idx="1581">
                  <c:v>1441</c:v>
                </c:pt>
                <c:pt idx="1582">
                  <c:v>1475</c:v>
                </c:pt>
                <c:pt idx="1583">
                  <c:v>1425</c:v>
                </c:pt>
                <c:pt idx="1584">
                  <c:v>1390</c:v>
                </c:pt>
                <c:pt idx="1585">
                  <c:v>1392</c:v>
                </c:pt>
                <c:pt idx="1586">
                  <c:v>1355</c:v>
                </c:pt>
                <c:pt idx="1587">
                  <c:v>1403</c:v>
                </c:pt>
                <c:pt idx="1588">
                  <c:v>1447</c:v>
                </c:pt>
                <c:pt idx="1589">
                  <c:v>1543</c:v>
                </c:pt>
                <c:pt idx="1590">
                  <c:v>1386</c:v>
                </c:pt>
                <c:pt idx="1591">
                  <c:v>1368</c:v>
                </c:pt>
                <c:pt idx="1592">
                  <c:v>1381</c:v>
                </c:pt>
                <c:pt idx="1593">
                  <c:v>1339</c:v>
                </c:pt>
                <c:pt idx="1594">
                  <c:v>1587</c:v>
                </c:pt>
                <c:pt idx="1595">
                  <c:v>1632</c:v>
                </c:pt>
                <c:pt idx="1596">
                  <c:v>1659</c:v>
                </c:pt>
                <c:pt idx="1597">
                  <c:v>1503</c:v>
                </c:pt>
                <c:pt idx="1598">
                  <c:v>1471</c:v>
                </c:pt>
                <c:pt idx="1599">
                  <c:v>1456</c:v>
                </c:pt>
                <c:pt idx="1600">
                  <c:v>1412</c:v>
                </c:pt>
                <c:pt idx="1601">
                  <c:v>1340</c:v>
                </c:pt>
                <c:pt idx="1602">
                  <c:v>1525</c:v>
                </c:pt>
                <c:pt idx="1603">
                  <c:v>1596</c:v>
                </c:pt>
                <c:pt idx="1604">
                  <c:v>1454</c:v>
                </c:pt>
                <c:pt idx="1605">
                  <c:v>1348</c:v>
                </c:pt>
                <c:pt idx="1606">
                  <c:v>1347</c:v>
                </c:pt>
                <c:pt idx="1607">
                  <c:v>1310</c:v>
                </c:pt>
                <c:pt idx="1608">
                  <c:v>1313</c:v>
                </c:pt>
                <c:pt idx="1609">
                  <c:v>1399</c:v>
                </c:pt>
                <c:pt idx="1610">
                  <c:v>1349</c:v>
                </c:pt>
                <c:pt idx="1611">
                  <c:v>1403</c:v>
                </c:pt>
                <c:pt idx="1612">
                  <c:v>1345</c:v>
                </c:pt>
                <c:pt idx="1613">
                  <c:v>1307</c:v>
                </c:pt>
                <c:pt idx="1614">
                  <c:v>1259</c:v>
                </c:pt>
                <c:pt idx="1615">
                  <c:v>1355</c:v>
                </c:pt>
                <c:pt idx="1616">
                  <c:v>1436</c:v>
                </c:pt>
                <c:pt idx="1617">
                  <c:v>1546</c:v>
                </c:pt>
                <c:pt idx="1618">
                  <c:v>1291</c:v>
                </c:pt>
                <c:pt idx="1619">
                  <c:v>1421</c:v>
                </c:pt>
                <c:pt idx="1620">
                  <c:v>1422</c:v>
                </c:pt>
                <c:pt idx="1621">
                  <c:v>1267</c:v>
                </c:pt>
                <c:pt idx="1622">
                  <c:v>1359</c:v>
                </c:pt>
                <c:pt idx="1623">
                  <c:v>1412</c:v>
                </c:pt>
                <c:pt idx="1624">
                  <c:v>1502</c:v>
                </c:pt>
                <c:pt idx="1625">
                  <c:v>1329</c:v>
                </c:pt>
                <c:pt idx="1626">
                  <c:v>1276</c:v>
                </c:pt>
                <c:pt idx="1627">
                  <c:v>1265</c:v>
                </c:pt>
                <c:pt idx="1628">
                  <c:v>1303</c:v>
                </c:pt>
                <c:pt idx="1629">
                  <c:v>1265</c:v>
                </c:pt>
                <c:pt idx="1630">
                  <c:v>1352</c:v>
                </c:pt>
                <c:pt idx="1631">
                  <c:v>1383</c:v>
                </c:pt>
                <c:pt idx="1632">
                  <c:v>1279</c:v>
                </c:pt>
                <c:pt idx="1633">
                  <c:v>1252</c:v>
                </c:pt>
                <c:pt idx="1634">
                  <c:v>1246</c:v>
                </c:pt>
                <c:pt idx="1635">
                  <c:v>1192</c:v>
                </c:pt>
                <c:pt idx="1636">
                  <c:v>1114</c:v>
                </c:pt>
                <c:pt idx="1637">
                  <c:v>1260</c:v>
                </c:pt>
                <c:pt idx="1638">
                  <c:v>1286</c:v>
                </c:pt>
                <c:pt idx="1639">
                  <c:v>1279</c:v>
                </c:pt>
                <c:pt idx="1640">
                  <c:v>1163</c:v>
                </c:pt>
                <c:pt idx="1641">
                  <c:v>1172</c:v>
                </c:pt>
                <c:pt idx="1642">
                  <c:v>1133</c:v>
                </c:pt>
                <c:pt idx="1643">
                  <c:v>1178</c:v>
                </c:pt>
                <c:pt idx="1644">
                  <c:v>1262</c:v>
                </c:pt>
                <c:pt idx="1645">
                  <c:v>1297</c:v>
                </c:pt>
                <c:pt idx="1646">
                  <c:v>1375</c:v>
                </c:pt>
                <c:pt idx="1647">
                  <c:v>1328</c:v>
                </c:pt>
                <c:pt idx="1648">
                  <c:v>1274</c:v>
                </c:pt>
                <c:pt idx="1649">
                  <c:v>1276</c:v>
                </c:pt>
                <c:pt idx="1650">
                  <c:v>1308</c:v>
                </c:pt>
                <c:pt idx="1651">
                  <c:v>1346</c:v>
                </c:pt>
                <c:pt idx="1652">
                  <c:v>1455</c:v>
                </c:pt>
                <c:pt idx="1653">
                  <c:v>1412</c:v>
                </c:pt>
                <c:pt idx="1654">
                  <c:v>1308</c:v>
                </c:pt>
                <c:pt idx="1655">
                  <c:v>1188</c:v>
                </c:pt>
                <c:pt idx="1656">
                  <c:v>1204</c:v>
                </c:pt>
                <c:pt idx="1657">
                  <c:v>1189</c:v>
                </c:pt>
                <c:pt idx="1658">
                  <c:v>1283</c:v>
                </c:pt>
                <c:pt idx="1659">
                  <c:v>1339</c:v>
                </c:pt>
                <c:pt idx="1660">
                  <c:v>1418</c:v>
                </c:pt>
                <c:pt idx="1661">
                  <c:v>1263</c:v>
                </c:pt>
                <c:pt idx="1662">
                  <c:v>1138</c:v>
                </c:pt>
                <c:pt idx="1663">
                  <c:v>1142</c:v>
                </c:pt>
                <c:pt idx="1664">
                  <c:v>1089</c:v>
                </c:pt>
                <c:pt idx="1665">
                  <c:v>1169</c:v>
                </c:pt>
                <c:pt idx="1666">
                  <c:v>1262</c:v>
                </c:pt>
                <c:pt idx="1667">
                  <c:v>1249</c:v>
                </c:pt>
                <c:pt idx="1668">
                  <c:v>1244</c:v>
                </c:pt>
                <c:pt idx="1669">
                  <c:v>1109</c:v>
                </c:pt>
                <c:pt idx="1670">
                  <c:v>1124</c:v>
                </c:pt>
                <c:pt idx="1671">
                  <c:v>1175</c:v>
                </c:pt>
                <c:pt idx="1672">
                  <c:v>1202</c:v>
                </c:pt>
                <c:pt idx="1673">
                  <c:v>1291</c:v>
                </c:pt>
                <c:pt idx="1674">
                  <c:v>1314</c:v>
                </c:pt>
                <c:pt idx="1675">
                  <c:v>1223</c:v>
                </c:pt>
                <c:pt idx="1676">
                  <c:v>1139</c:v>
                </c:pt>
                <c:pt idx="1677">
                  <c:v>1137</c:v>
                </c:pt>
                <c:pt idx="1678">
                  <c:v>1193</c:v>
                </c:pt>
                <c:pt idx="1679">
                  <c:v>1221</c:v>
                </c:pt>
                <c:pt idx="1680">
                  <c:v>1383</c:v>
                </c:pt>
                <c:pt idx="1681">
                  <c:v>1264</c:v>
                </c:pt>
                <c:pt idx="1682">
                  <c:v>1304</c:v>
                </c:pt>
                <c:pt idx="1683">
                  <c:v>1181</c:v>
                </c:pt>
                <c:pt idx="1684">
                  <c:v>1196</c:v>
                </c:pt>
                <c:pt idx="1685">
                  <c:v>1201</c:v>
                </c:pt>
                <c:pt idx="1686">
                  <c:v>1217</c:v>
                </c:pt>
                <c:pt idx="1687">
                  <c:v>1367</c:v>
                </c:pt>
                <c:pt idx="1688">
                  <c:v>1324</c:v>
                </c:pt>
                <c:pt idx="1689">
                  <c:v>1446</c:v>
                </c:pt>
                <c:pt idx="1690">
                  <c:v>1519</c:v>
                </c:pt>
                <c:pt idx="1691">
                  <c:v>1610</c:v>
                </c:pt>
                <c:pt idx="1692">
                  <c:v>1498</c:v>
                </c:pt>
                <c:pt idx="1693">
                  <c:v>1623</c:v>
                </c:pt>
                <c:pt idx="1694">
                  <c:v>1778</c:v>
                </c:pt>
                <c:pt idx="1695">
                  <c:v>1607</c:v>
                </c:pt>
                <c:pt idx="1696">
                  <c:v>1544</c:v>
                </c:pt>
                <c:pt idx="1697">
                  <c:v>1529</c:v>
                </c:pt>
                <c:pt idx="1698">
                  <c:v>1558</c:v>
                </c:pt>
                <c:pt idx="1699">
                  <c:v>1573</c:v>
                </c:pt>
                <c:pt idx="1700">
                  <c:v>1744</c:v>
                </c:pt>
                <c:pt idx="1701">
                  <c:v>1828</c:v>
                </c:pt>
                <c:pt idx="1702">
                  <c:v>1760</c:v>
                </c:pt>
                <c:pt idx="1703">
                  <c:v>1629</c:v>
                </c:pt>
                <c:pt idx="1704">
                  <c:v>1655</c:v>
                </c:pt>
                <c:pt idx="1705">
                  <c:v>1587</c:v>
                </c:pt>
                <c:pt idx="1706">
                  <c:v>1619</c:v>
                </c:pt>
                <c:pt idx="1707">
                  <c:v>1727</c:v>
                </c:pt>
                <c:pt idx="1708">
                  <c:v>1895</c:v>
                </c:pt>
                <c:pt idx="1709">
                  <c:v>1815</c:v>
                </c:pt>
                <c:pt idx="1710">
                  <c:v>1737</c:v>
                </c:pt>
                <c:pt idx="1711">
                  <c:v>1766</c:v>
                </c:pt>
                <c:pt idx="1712">
                  <c:v>1699</c:v>
                </c:pt>
                <c:pt idx="1713">
                  <c:v>1726</c:v>
                </c:pt>
                <c:pt idx="1714">
                  <c:v>1754</c:v>
                </c:pt>
                <c:pt idx="1715">
                  <c:v>1947</c:v>
                </c:pt>
                <c:pt idx="1716">
                  <c:v>1790</c:v>
                </c:pt>
                <c:pt idx="1717">
                  <c:v>1693</c:v>
                </c:pt>
                <c:pt idx="1718">
                  <c:v>1704</c:v>
                </c:pt>
                <c:pt idx="1719">
                  <c:v>1682</c:v>
                </c:pt>
                <c:pt idx="1720">
                  <c:v>1651</c:v>
                </c:pt>
                <c:pt idx="1721">
                  <c:v>1621</c:v>
                </c:pt>
                <c:pt idx="1722">
                  <c:v>1752</c:v>
                </c:pt>
                <c:pt idx="1723">
                  <c:v>1753</c:v>
                </c:pt>
                <c:pt idx="1724">
                  <c:v>1653</c:v>
                </c:pt>
                <c:pt idx="1725">
                  <c:v>1643</c:v>
                </c:pt>
                <c:pt idx="1726">
                  <c:v>1494</c:v>
                </c:pt>
                <c:pt idx="1727">
                  <c:v>1431</c:v>
                </c:pt>
                <c:pt idx="1728">
                  <c:v>1560</c:v>
                </c:pt>
                <c:pt idx="1729">
                  <c:v>1620</c:v>
                </c:pt>
                <c:pt idx="1730">
                  <c:v>1582</c:v>
                </c:pt>
                <c:pt idx="1731">
                  <c:v>1472</c:v>
                </c:pt>
                <c:pt idx="1732">
                  <c:v>1520</c:v>
                </c:pt>
                <c:pt idx="1733">
                  <c:v>1474</c:v>
                </c:pt>
                <c:pt idx="1734">
                  <c:v>1430</c:v>
                </c:pt>
                <c:pt idx="1735">
                  <c:v>1524</c:v>
                </c:pt>
                <c:pt idx="1736">
                  <c:v>1623</c:v>
                </c:pt>
                <c:pt idx="1737">
                  <c:v>1463</c:v>
                </c:pt>
                <c:pt idx="1738">
                  <c:v>1445</c:v>
                </c:pt>
                <c:pt idx="1739">
                  <c:v>1408</c:v>
                </c:pt>
                <c:pt idx="1740">
                  <c:v>1373</c:v>
                </c:pt>
                <c:pt idx="1741">
                  <c:v>1368</c:v>
                </c:pt>
                <c:pt idx="1742">
                  <c:v>1392</c:v>
                </c:pt>
                <c:pt idx="1743">
                  <c:v>1545</c:v>
                </c:pt>
                <c:pt idx="1744">
                  <c:v>1447</c:v>
                </c:pt>
                <c:pt idx="1745">
                  <c:v>1436</c:v>
                </c:pt>
                <c:pt idx="1746">
                  <c:v>1322</c:v>
                </c:pt>
                <c:pt idx="1747">
                  <c:v>1281</c:v>
                </c:pt>
                <c:pt idx="1748">
                  <c:v>1284</c:v>
                </c:pt>
                <c:pt idx="1749">
                  <c:v>1358</c:v>
                </c:pt>
                <c:pt idx="1750">
                  <c:v>1469</c:v>
                </c:pt>
                <c:pt idx="1751">
                  <c:v>1469</c:v>
                </c:pt>
                <c:pt idx="1752">
                  <c:v>1311</c:v>
                </c:pt>
                <c:pt idx="1753">
                  <c:v>1371</c:v>
                </c:pt>
                <c:pt idx="1754">
                  <c:v>1271</c:v>
                </c:pt>
                <c:pt idx="1755">
                  <c:v>1279</c:v>
                </c:pt>
                <c:pt idx="1756">
                  <c:v>1393</c:v>
                </c:pt>
                <c:pt idx="1757">
                  <c:v>1467</c:v>
                </c:pt>
                <c:pt idx="1758">
                  <c:v>1393</c:v>
                </c:pt>
                <c:pt idx="1759">
                  <c:v>1300</c:v>
                </c:pt>
                <c:pt idx="1760">
                  <c:v>1371</c:v>
                </c:pt>
                <c:pt idx="1761">
                  <c:v>1308</c:v>
                </c:pt>
                <c:pt idx="1762">
                  <c:v>1423</c:v>
                </c:pt>
                <c:pt idx="1763">
                  <c:v>1511</c:v>
                </c:pt>
                <c:pt idx="1764">
                  <c:v>1561</c:v>
                </c:pt>
                <c:pt idx="1765">
                  <c:v>1595</c:v>
                </c:pt>
                <c:pt idx="1766">
                  <c:v>1513</c:v>
                </c:pt>
                <c:pt idx="1767">
                  <c:v>1468</c:v>
                </c:pt>
                <c:pt idx="1768">
                  <c:v>1362</c:v>
                </c:pt>
                <c:pt idx="1769">
                  <c:v>1344</c:v>
                </c:pt>
                <c:pt idx="1770">
                  <c:v>1482</c:v>
                </c:pt>
                <c:pt idx="1771">
                  <c:v>1644</c:v>
                </c:pt>
                <c:pt idx="1772">
                  <c:v>1455</c:v>
                </c:pt>
                <c:pt idx="1773">
                  <c:v>1378</c:v>
                </c:pt>
                <c:pt idx="1774">
                  <c:v>1417</c:v>
                </c:pt>
                <c:pt idx="1775">
                  <c:v>1378</c:v>
                </c:pt>
                <c:pt idx="1776">
                  <c:v>1389</c:v>
                </c:pt>
                <c:pt idx="1777">
                  <c:v>1384</c:v>
                </c:pt>
                <c:pt idx="1778">
                  <c:v>1539</c:v>
                </c:pt>
                <c:pt idx="1779">
                  <c:v>1440</c:v>
                </c:pt>
                <c:pt idx="1780">
                  <c:v>1330</c:v>
                </c:pt>
                <c:pt idx="1781">
                  <c:v>1243</c:v>
                </c:pt>
                <c:pt idx="1782">
                  <c:v>1276</c:v>
                </c:pt>
                <c:pt idx="1783">
                  <c:v>1298</c:v>
                </c:pt>
                <c:pt idx="1784">
                  <c:v>1355</c:v>
                </c:pt>
                <c:pt idx="1785">
                  <c:v>1453</c:v>
                </c:pt>
                <c:pt idx="1786">
                  <c:v>1435</c:v>
                </c:pt>
                <c:pt idx="1787">
                  <c:v>1274</c:v>
                </c:pt>
                <c:pt idx="1788">
                  <c:v>1235</c:v>
                </c:pt>
                <c:pt idx="1789">
                  <c:v>1292</c:v>
                </c:pt>
                <c:pt idx="1790">
                  <c:v>1306</c:v>
                </c:pt>
                <c:pt idx="1791">
                  <c:v>1400</c:v>
                </c:pt>
                <c:pt idx="1792">
                  <c:v>1465</c:v>
                </c:pt>
                <c:pt idx="1793">
                  <c:v>1369</c:v>
                </c:pt>
                <c:pt idx="1794">
                  <c:v>1352</c:v>
                </c:pt>
                <c:pt idx="1795">
                  <c:v>1323</c:v>
                </c:pt>
                <c:pt idx="1796">
                  <c:v>1315</c:v>
                </c:pt>
                <c:pt idx="1797">
                  <c:v>1514</c:v>
                </c:pt>
                <c:pt idx="1798">
                  <c:v>1323</c:v>
                </c:pt>
                <c:pt idx="1799">
                  <c:v>1444</c:v>
                </c:pt>
                <c:pt idx="1800">
                  <c:v>1321</c:v>
                </c:pt>
                <c:pt idx="1801">
                  <c:v>1292</c:v>
                </c:pt>
                <c:pt idx="1802">
                  <c:v>1259</c:v>
                </c:pt>
                <c:pt idx="1803">
                  <c:v>1267</c:v>
                </c:pt>
                <c:pt idx="1804">
                  <c:v>1239</c:v>
                </c:pt>
                <c:pt idx="1805">
                  <c:v>1351</c:v>
                </c:pt>
                <c:pt idx="1806">
                  <c:v>1400</c:v>
                </c:pt>
                <c:pt idx="1807">
                  <c:v>1326</c:v>
                </c:pt>
                <c:pt idx="1808">
                  <c:v>1350</c:v>
                </c:pt>
                <c:pt idx="1809">
                  <c:v>1300</c:v>
                </c:pt>
                <c:pt idx="1810">
                  <c:v>1307</c:v>
                </c:pt>
                <c:pt idx="1811">
                  <c:v>1315</c:v>
                </c:pt>
                <c:pt idx="1812">
                  <c:v>1387</c:v>
                </c:pt>
                <c:pt idx="1813">
                  <c:v>1401</c:v>
                </c:pt>
                <c:pt idx="1814">
                  <c:v>1361</c:v>
                </c:pt>
                <c:pt idx="1815">
                  <c:v>1284</c:v>
                </c:pt>
                <c:pt idx="1816">
                  <c:v>1280</c:v>
                </c:pt>
                <c:pt idx="1817">
                  <c:v>1289</c:v>
                </c:pt>
                <c:pt idx="1818">
                  <c:v>1369</c:v>
                </c:pt>
                <c:pt idx="1819">
                  <c:v>1401</c:v>
                </c:pt>
                <c:pt idx="1820">
                  <c:v>1446</c:v>
                </c:pt>
                <c:pt idx="1821">
                  <c:v>1367</c:v>
                </c:pt>
                <c:pt idx="1822">
                  <c:v>1435</c:v>
                </c:pt>
                <c:pt idx="1823">
                  <c:v>1349</c:v>
                </c:pt>
                <c:pt idx="1824">
                  <c:v>1297</c:v>
                </c:pt>
                <c:pt idx="1825">
                  <c:v>1287</c:v>
                </c:pt>
                <c:pt idx="1826">
                  <c:v>1371</c:v>
                </c:pt>
                <c:pt idx="1827">
                  <c:v>1401</c:v>
                </c:pt>
                <c:pt idx="1828">
                  <c:v>1261</c:v>
                </c:pt>
                <c:pt idx="1829">
                  <c:v>1256</c:v>
                </c:pt>
                <c:pt idx="1830">
                  <c:v>1233</c:v>
                </c:pt>
                <c:pt idx="1831">
                  <c:v>1286</c:v>
                </c:pt>
                <c:pt idx="1832">
                  <c:v>1289</c:v>
                </c:pt>
                <c:pt idx="1833">
                  <c:v>1358</c:v>
                </c:pt>
                <c:pt idx="1834">
                  <c:v>1454</c:v>
                </c:pt>
                <c:pt idx="1835">
                  <c:v>1354</c:v>
                </c:pt>
                <c:pt idx="1836">
                  <c:v>1269</c:v>
                </c:pt>
                <c:pt idx="1837">
                  <c:v>1151</c:v>
                </c:pt>
                <c:pt idx="1838">
                  <c:v>1200</c:v>
                </c:pt>
                <c:pt idx="1839">
                  <c:v>1315</c:v>
                </c:pt>
                <c:pt idx="1840">
                  <c:v>1483</c:v>
                </c:pt>
                <c:pt idx="1841">
                  <c:v>1567</c:v>
                </c:pt>
                <c:pt idx="1842">
                  <c:v>1408</c:v>
                </c:pt>
                <c:pt idx="1843">
                  <c:v>1377</c:v>
                </c:pt>
                <c:pt idx="1844">
                  <c:v>1222</c:v>
                </c:pt>
                <c:pt idx="1845">
                  <c:v>1295</c:v>
                </c:pt>
                <c:pt idx="1846">
                  <c:v>1192</c:v>
                </c:pt>
                <c:pt idx="1847">
                  <c:v>1169</c:v>
                </c:pt>
                <c:pt idx="1848">
                  <c:v>1355</c:v>
                </c:pt>
                <c:pt idx="1849">
                  <c:v>1278</c:v>
                </c:pt>
                <c:pt idx="1850">
                  <c:v>1162</c:v>
                </c:pt>
                <c:pt idx="1851">
                  <c:v>1060</c:v>
                </c:pt>
                <c:pt idx="1852">
                  <c:v>1115</c:v>
                </c:pt>
                <c:pt idx="1853">
                  <c:v>1133</c:v>
                </c:pt>
                <c:pt idx="1854">
                  <c:v>1222</c:v>
                </c:pt>
                <c:pt idx="1855">
                  <c:v>1212</c:v>
                </c:pt>
                <c:pt idx="1856">
                  <c:v>1213</c:v>
                </c:pt>
                <c:pt idx="1857">
                  <c:v>1113</c:v>
                </c:pt>
                <c:pt idx="1858">
                  <c:v>1117</c:v>
                </c:pt>
                <c:pt idx="1859">
                  <c:v>1190</c:v>
                </c:pt>
                <c:pt idx="1860">
                  <c:v>1173</c:v>
                </c:pt>
                <c:pt idx="1861">
                  <c:v>915</c:v>
                </c:pt>
                <c:pt idx="1862">
                  <c:v>1054</c:v>
                </c:pt>
                <c:pt idx="1863">
                  <c:v>1223</c:v>
                </c:pt>
                <c:pt idx="1864">
                  <c:v>1255</c:v>
                </c:pt>
                <c:pt idx="1865">
                  <c:v>1229</c:v>
                </c:pt>
                <c:pt idx="1866">
                  <c:v>1287</c:v>
                </c:pt>
                <c:pt idx="1867">
                  <c:v>1267</c:v>
                </c:pt>
                <c:pt idx="1868">
                  <c:v>1086</c:v>
                </c:pt>
                <c:pt idx="1869">
                  <c:v>1354</c:v>
                </c:pt>
                <c:pt idx="1870">
                  <c:v>1396</c:v>
                </c:pt>
                <c:pt idx="1871">
                  <c:v>1240</c:v>
                </c:pt>
                <c:pt idx="1872">
                  <c:v>1287</c:v>
                </c:pt>
                <c:pt idx="1873">
                  <c:v>1254</c:v>
                </c:pt>
                <c:pt idx="1874">
                  <c:v>1370</c:v>
                </c:pt>
                <c:pt idx="1875">
                  <c:v>1360</c:v>
                </c:pt>
                <c:pt idx="1876">
                  <c:v>1349</c:v>
                </c:pt>
                <c:pt idx="1877">
                  <c:v>1246</c:v>
                </c:pt>
                <c:pt idx="1878">
                  <c:v>1553</c:v>
                </c:pt>
                <c:pt idx="1879">
                  <c:v>1435</c:v>
                </c:pt>
                <c:pt idx="1880">
                  <c:v>1393</c:v>
                </c:pt>
                <c:pt idx="1881">
                  <c:v>1536</c:v>
                </c:pt>
                <c:pt idx="1882">
                  <c:v>2124</c:v>
                </c:pt>
                <c:pt idx="1883">
                  <c:v>2045</c:v>
                </c:pt>
                <c:pt idx="1884">
                  <c:v>1966</c:v>
                </c:pt>
                <c:pt idx="1885">
                  <c:v>1746</c:v>
                </c:pt>
                <c:pt idx="1886">
                  <c:v>1621</c:v>
                </c:pt>
                <c:pt idx="1887">
                  <c:v>1646</c:v>
                </c:pt>
                <c:pt idx="1888">
                  <c:v>1663</c:v>
                </c:pt>
                <c:pt idx="1889">
                  <c:v>1756</c:v>
                </c:pt>
                <c:pt idx="1890">
                  <c:v>1912</c:v>
                </c:pt>
                <c:pt idx="1891">
                  <c:v>1579</c:v>
                </c:pt>
                <c:pt idx="1892">
                  <c:v>1708</c:v>
                </c:pt>
                <c:pt idx="1893">
                  <c:v>1531</c:v>
                </c:pt>
                <c:pt idx="1894">
                  <c:v>1468</c:v>
                </c:pt>
                <c:pt idx="1895">
                  <c:v>1535</c:v>
                </c:pt>
                <c:pt idx="1896">
                  <c:v>1750</c:v>
                </c:pt>
                <c:pt idx="1897">
                  <c:v>1701</c:v>
                </c:pt>
                <c:pt idx="1898">
                  <c:v>1595</c:v>
                </c:pt>
                <c:pt idx="1899">
                  <c:v>1494</c:v>
                </c:pt>
                <c:pt idx="1900">
                  <c:v>1535</c:v>
                </c:pt>
                <c:pt idx="1901">
                  <c:v>1480</c:v>
                </c:pt>
                <c:pt idx="1902">
                  <c:v>1523</c:v>
                </c:pt>
                <c:pt idx="1903">
                  <c:v>1630</c:v>
                </c:pt>
                <c:pt idx="1904">
                  <c:v>1732</c:v>
                </c:pt>
                <c:pt idx="1905">
                  <c:v>1467</c:v>
                </c:pt>
                <c:pt idx="1906">
                  <c:v>1438</c:v>
                </c:pt>
                <c:pt idx="1907">
                  <c:v>1403</c:v>
                </c:pt>
                <c:pt idx="1908">
                  <c:v>1411</c:v>
                </c:pt>
                <c:pt idx="1909">
                  <c:v>1481</c:v>
                </c:pt>
                <c:pt idx="1910">
                  <c:v>1556</c:v>
                </c:pt>
                <c:pt idx="1911">
                  <c:v>1555</c:v>
                </c:pt>
                <c:pt idx="1912">
                  <c:v>1481</c:v>
                </c:pt>
                <c:pt idx="1913">
                  <c:v>1350</c:v>
                </c:pt>
                <c:pt idx="1914">
                  <c:v>1445</c:v>
                </c:pt>
                <c:pt idx="1915">
                  <c:v>1425</c:v>
                </c:pt>
                <c:pt idx="1916">
                  <c:v>1587</c:v>
                </c:pt>
                <c:pt idx="1917">
                  <c:v>1652</c:v>
                </c:pt>
                <c:pt idx="1918">
                  <c:v>1697</c:v>
                </c:pt>
                <c:pt idx="1919">
                  <c:v>1552</c:v>
                </c:pt>
                <c:pt idx="1920">
                  <c:v>1478</c:v>
                </c:pt>
                <c:pt idx="1921">
                  <c:v>1500</c:v>
                </c:pt>
                <c:pt idx="1922">
                  <c:v>1441</c:v>
                </c:pt>
                <c:pt idx="1923">
                  <c:v>1450</c:v>
                </c:pt>
                <c:pt idx="1924">
                  <c:v>1469</c:v>
                </c:pt>
                <c:pt idx="1925">
                  <c:v>1516</c:v>
                </c:pt>
                <c:pt idx="1926">
                  <c:v>1388</c:v>
                </c:pt>
                <c:pt idx="1927">
                  <c:v>1402</c:v>
                </c:pt>
                <c:pt idx="1928">
                  <c:v>1359</c:v>
                </c:pt>
                <c:pt idx="1929">
                  <c:v>1400</c:v>
                </c:pt>
                <c:pt idx="1930">
                  <c:v>1429</c:v>
                </c:pt>
                <c:pt idx="1931">
                  <c:v>1556</c:v>
                </c:pt>
                <c:pt idx="1932">
                  <c:v>1659</c:v>
                </c:pt>
                <c:pt idx="1933">
                  <c:v>1500</c:v>
                </c:pt>
                <c:pt idx="1934">
                  <c:v>1480</c:v>
                </c:pt>
                <c:pt idx="1935">
                  <c:v>1462</c:v>
                </c:pt>
                <c:pt idx="1936">
                  <c:v>1474</c:v>
                </c:pt>
                <c:pt idx="1937">
                  <c:v>1485</c:v>
                </c:pt>
                <c:pt idx="1938">
                  <c:v>1588</c:v>
                </c:pt>
                <c:pt idx="1939">
                  <c:v>1642</c:v>
                </c:pt>
                <c:pt idx="1940">
                  <c:v>1565</c:v>
                </c:pt>
                <c:pt idx="1941">
                  <c:v>1605</c:v>
                </c:pt>
                <c:pt idx="1942">
                  <c:v>1341</c:v>
                </c:pt>
                <c:pt idx="1943">
                  <c:v>1473</c:v>
                </c:pt>
                <c:pt idx="1944">
                  <c:v>1374</c:v>
                </c:pt>
                <c:pt idx="1945">
                  <c:v>1541</c:v>
                </c:pt>
                <c:pt idx="1946">
                  <c:v>1628</c:v>
                </c:pt>
                <c:pt idx="1947">
                  <c:v>1552</c:v>
                </c:pt>
                <c:pt idx="1948">
                  <c:v>1518</c:v>
                </c:pt>
                <c:pt idx="1949">
                  <c:v>1409</c:v>
                </c:pt>
                <c:pt idx="1950">
                  <c:v>1400</c:v>
                </c:pt>
                <c:pt idx="1951">
                  <c:v>1271</c:v>
                </c:pt>
                <c:pt idx="1952">
                  <c:v>1389</c:v>
                </c:pt>
                <c:pt idx="1953">
                  <c:v>1509</c:v>
                </c:pt>
                <c:pt idx="1954">
                  <c:v>1419</c:v>
                </c:pt>
                <c:pt idx="1955">
                  <c:v>1399</c:v>
                </c:pt>
                <c:pt idx="1956">
                  <c:v>1459</c:v>
                </c:pt>
                <c:pt idx="1957">
                  <c:v>1415</c:v>
                </c:pt>
                <c:pt idx="1958">
                  <c:v>1458</c:v>
                </c:pt>
                <c:pt idx="1959">
                  <c:v>1455</c:v>
                </c:pt>
                <c:pt idx="1960">
                  <c:v>1514</c:v>
                </c:pt>
                <c:pt idx="1961">
                  <c:v>1354</c:v>
                </c:pt>
                <c:pt idx="1962">
                  <c:v>1300</c:v>
                </c:pt>
                <c:pt idx="1963">
                  <c:v>1362</c:v>
                </c:pt>
                <c:pt idx="1964">
                  <c:v>1302</c:v>
                </c:pt>
                <c:pt idx="1965">
                  <c:v>1294</c:v>
                </c:pt>
                <c:pt idx="1966">
                  <c:v>1281</c:v>
                </c:pt>
                <c:pt idx="1967">
                  <c:v>1277</c:v>
                </c:pt>
                <c:pt idx="1968">
                  <c:v>1306</c:v>
                </c:pt>
                <c:pt idx="1969">
                  <c:v>1310</c:v>
                </c:pt>
                <c:pt idx="1970">
                  <c:v>1344</c:v>
                </c:pt>
                <c:pt idx="1971">
                  <c:v>1355</c:v>
                </c:pt>
                <c:pt idx="1972">
                  <c:v>1363</c:v>
                </c:pt>
                <c:pt idx="1973">
                  <c:v>1453</c:v>
                </c:pt>
                <c:pt idx="1974">
                  <c:v>1445</c:v>
                </c:pt>
                <c:pt idx="1975">
                  <c:v>1331</c:v>
                </c:pt>
                <c:pt idx="1976">
                  <c:v>1352</c:v>
                </c:pt>
                <c:pt idx="1977">
                  <c:v>1361</c:v>
                </c:pt>
                <c:pt idx="1978">
                  <c:v>1383</c:v>
                </c:pt>
                <c:pt idx="1979">
                  <c:v>1316</c:v>
                </c:pt>
                <c:pt idx="1980">
                  <c:v>1421</c:v>
                </c:pt>
                <c:pt idx="1981">
                  <c:v>1661</c:v>
                </c:pt>
                <c:pt idx="1982">
                  <c:v>1370</c:v>
                </c:pt>
                <c:pt idx="1983">
                  <c:v>1368</c:v>
                </c:pt>
                <c:pt idx="1984">
                  <c:v>1261</c:v>
                </c:pt>
                <c:pt idx="1985">
                  <c:v>1303</c:v>
                </c:pt>
                <c:pt idx="1986">
                  <c:v>1273</c:v>
                </c:pt>
                <c:pt idx="1987">
                  <c:v>1427</c:v>
                </c:pt>
                <c:pt idx="1988">
                  <c:v>1402</c:v>
                </c:pt>
                <c:pt idx="1989">
                  <c:v>1370</c:v>
                </c:pt>
                <c:pt idx="1990">
                  <c:v>1304</c:v>
                </c:pt>
                <c:pt idx="1991">
                  <c:v>1259</c:v>
                </c:pt>
                <c:pt idx="1992">
                  <c:v>1229</c:v>
                </c:pt>
                <c:pt idx="1993">
                  <c:v>1286</c:v>
                </c:pt>
                <c:pt idx="1994">
                  <c:v>1284</c:v>
                </c:pt>
                <c:pt idx="1995">
                  <c:v>1428</c:v>
                </c:pt>
                <c:pt idx="1996">
                  <c:v>1391</c:v>
                </c:pt>
                <c:pt idx="1997">
                  <c:v>1228</c:v>
                </c:pt>
                <c:pt idx="1998">
                  <c:v>1183</c:v>
                </c:pt>
                <c:pt idx="1999">
                  <c:v>1191</c:v>
                </c:pt>
                <c:pt idx="2000">
                  <c:v>1138</c:v>
                </c:pt>
                <c:pt idx="2001">
                  <c:v>1226</c:v>
                </c:pt>
                <c:pt idx="2002">
                  <c:v>1303</c:v>
                </c:pt>
                <c:pt idx="2003">
                  <c:v>1288</c:v>
                </c:pt>
                <c:pt idx="2004">
                  <c:v>1257</c:v>
                </c:pt>
                <c:pt idx="2005">
                  <c:v>1121</c:v>
                </c:pt>
                <c:pt idx="2006">
                  <c:v>1169</c:v>
                </c:pt>
                <c:pt idx="2007">
                  <c:v>1141</c:v>
                </c:pt>
                <c:pt idx="2008">
                  <c:v>1256</c:v>
                </c:pt>
                <c:pt idx="2009">
                  <c:v>1265</c:v>
                </c:pt>
                <c:pt idx="2010">
                  <c:v>1251</c:v>
                </c:pt>
                <c:pt idx="2011">
                  <c:v>1207</c:v>
                </c:pt>
                <c:pt idx="2012">
                  <c:v>1194</c:v>
                </c:pt>
                <c:pt idx="2013">
                  <c:v>1224</c:v>
                </c:pt>
                <c:pt idx="2014">
                  <c:v>1270</c:v>
                </c:pt>
                <c:pt idx="2015">
                  <c:v>1284</c:v>
                </c:pt>
                <c:pt idx="2016">
                  <c:v>1275</c:v>
                </c:pt>
                <c:pt idx="2017">
                  <c:v>1323</c:v>
                </c:pt>
                <c:pt idx="2018">
                  <c:v>1249</c:v>
                </c:pt>
                <c:pt idx="2019">
                  <c:v>1226</c:v>
                </c:pt>
                <c:pt idx="2020">
                  <c:v>1199</c:v>
                </c:pt>
                <c:pt idx="2021">
                  <c:v>1017</c:v>
                </c:pt>
                <c:pt idx="2022">
                  <c:v>1049</c:v>
                </c:pt>
                <c:pt idx="2023">
                  <c:v>1177</c:v>
                </c:pt>
                <c:pt idx="2024">
                  <c:v>1089</c:v>
                </c:pt>
                <c:pt idx="2025">
                  <c:v>1000</c:v>
                </c:pt>
                <c:pt idx="2026">
                  <c:v>951</c:v>
                </c:pt>
                <c:pt idx="2027">
                  <c:v>968</c:v>
                </c:pt>
                <c:pt idx="2028">
                  <c:v>1033</c:v>
                </c:pt>
                <c:pt idx="2029">
                  <c:v>1071</c:v>
                </c:pt>
                <c:pt idx="2030">
                  <c:v>1170</c:v>
                </c:pt>
                <c:pt idx="2031">
                  <c:v>1170</c:v>
                </c:pt>
                <c:pt idx="2032">
                  <c:v>1092</c:v>
                </c:pt>
                <c:pt idx="2033">
                  <c:v>1034</c:v>
                </c:pt>
                <c:pt idx="2034">
                  <c:v>964</c:v>
                </c:pt>
                <c:pt idx="2035">
                  <c:v>984</c:v>
                </c:pt>
                <c:pt idx="2036">
                  <c:v>991</c:v>
                </c:pt>
                <c:pt idx="2037">
                  <c:v>1045</c:v>
                </c:pt>
                <c:pt idx="2038">
                  <c:v>1167</c:v>
                </c:pt>
                <c:pt idx="2039">
                  <c:v>963</c:v>
                </c:pt>
                <c:pt idx="2040">
                  <c:v>930</c:v>
                </c:pt>
                <c:pt idx="2041">
                  <c:v>922</c:v>
                </c:pt>
                <c:pt idx="2042">
                  <c:v>923</c:v>
                </c:pt>
                <c:pt idx="2043">
                  <c:v>1036</c:v>
                </c:pt>
                <c:pt idx="2044">
                  <c:v>1063</c:v>
                </c:pt>
                <c:pt idx="2045">
                  <c:v>1079</c:v>
                </c:pt>
                <c:pt idx="2046">
                  <c:v>964</c:v>
                </c:pt>
                <c:pt idx="2047">
                  <c:v>997</c:v>
                </c:pt>
                <c:pt idx="2048">
                  <c:v>928</c:v>
                </c:pt>
                <c:pt idx="2049">
                  <c:v>939</c:v>
                </c:pt>
                <c:pt idx="2050">
                  <c:v>1022</c:v>
                </c:pt>
                <c:pt idx="2051">
                  <c:v>1094</c:v>
                </c:pt>
                <c:pt idx="2052">
                  <c:v>1019</c:v>
                </c:pt>
                <c:pt idx="2053">
                  <c:v>1100</c:v>
                </c:pt>
                <c:pt idx="2054">
                  <c:v>1059</c:v>
                </c:pt>
                <c:pt idx="2055">
                  <c:v>1077</c:v>
                </c:pt>
                <c:pt idx="2056">
                  <c:v>995</c:v>
                </c:pt>
                <c:pt idx="2057">
                  <c:v>1057</c:v>
                </c:pt>
                <c:pt idx="2058">
                  <c:v>1128</c:v>
                </c:pt>
                <c:pt idx="2059">
                  <c:v>1066</c:v>
                </c:pt>
                <c:pt idx="2060">
                  <c:v>1058</c:v>
                </c:pt>
                <c:pt idx="2061">
                  <c:v>1077</c:v>
                </c:pt>
                <c:pt idx="2062">
                  <c:v>1131</c:v>
                </c:pt>
                <c:pt idx="2063">
                  <c:v>1144</c:v>
                </c:pt>
                <c:pt idx="2064">
                  <c:v>1162</c:v>
                </c:pt>
                <c:pt idx="2065">
                  <c:v>1320</c:v>
                </c:pt>
                <c:pt idx="2066">
                  <c:v>1249</c:v>
                </c:pt>
                <c:pt idx="2067">
                  <c:v>1211</c:v>
                </c:pt>
                <c:pt idx="2068">
                  <c:v>1211</c:v>
                </c:pt>
                <c:pt idx="2069">
                  <c:v>1809</c:v>
                </c:pt>
                <c:pt idx="2070">
                  <c:v>2700</c:v>
                </c:pt>
                <c:pt idx="2071">
                  <c:v>4516</c:v>
                </c:pt>
                <c:pt idx="2072">
                  <c:v>5834</c:v>
                </c:pt>
                <c:pt idx="2073">
                  <c:v>4448</c:v>
                </c:pt>
                <c:pt idx="2074">
                  <c:v>3634</c:v>
                </c:pt>
                <c:pt idx="2075">
                  <c:v>3412</c:v>
                </c:pt>
                <c:pt idx="2076">
                  <c:v>3095</c:v>
                </c:pt>
                <c:pt idx="2077">
                  <c:v>2764</c:v>
                </c:pt>
                <c:pt idx="2078">
                  <c:v>2729</c:v>
                </c:pt>
                <c:pt idx="2079">
                  <c:v>2758</c:v>
                </c:pt>
                <c:pt idx="2080">
                  <c:v>2483</c:v>
                </c:pt>
                <c:pt idx="2081">
                  <c:v>2379</c:v>
                </c:pt>
                <c:pt idx="2082">
                  <c:v>2271</c:v>
                </c:pt>
                <c:pt idx="2083">
                  <c:v>2006</c:v>
                </c:pt>
                <c:pt idx="2084">
                  <c:v>1851</c:v>
                </c:pt>
                <c:pt idx="2085">
                  <c:v>1831</c:v>
                </c:pt>
                <c:pt idx="2086">
                  <c:v>1907</c:v>
                </c:pt>
                <c:pt idx="2087">
                  <c:v>1876</c:v>
                </c:pt>
                <c:pt idx="2088">
                  <c:v>1828</c:v>
                </c:pt>
                <c:pt idx="2089">
                  <c:v>1827</c:v>
                </c:pt>
                <c:pt idx="2090">
                  <c:v>1672</c:v>
                </c:pt>
                <c:pt idx="2091">
                  <c:v>1641</c:v>
                </c:pt>
                <c:pt idx="2092">
                  <c:v>1740</c:v>
                </c:pt>
                <c:pt idx="2093">
                  <c:v>1770</c:v>
                </c:pt>
                <c:pt idx="2094">
                  <c:v>1694</c:v>
                </c:pt>
                <c:pt idx="2095">
                  <c:v>1668</c:v>
                </c:pt>
                <c:pt idx="2096">
                  <c:v>1594</c:v>
                </c:pt>
                <c:pt idx="2097">
                  <c:v>1435</c:v>
                </c:pt>
                <c:pt idx="2098">
                  <c:v>1571</c:v>
                </c:pt>
                <c:pt idx="2099">
                  <c:v>1673</c:v>
                </c:pt>
                <c:pt idx="2100">
                  <c:v>1662</c:v>
                </c:pt>
                <c:pt idx="2101">
                  <c:v>1578</c:v>
                </c:pt>
                <c:pt idx="2102">
                  <c:v>1545</c:v>
                </c:pt>
                <c:pt idx="2103">
                  <c:v>1516</c:v>
                </c:pt>
                <c:pt idx="2104">
                  <c:v>1490</c:v>
                </c:pt>
                <c:pt idx="2105">
                  <c:v>1411</c:v>
                </c:pt>
                <c:pt idx="2106">
                  <c:v>1480</c:v>
                </c:pt>
                <c:pt idx="2107">
                  <c:v>1592</c:v>
                </c:pt>
                <c:pt idx="2108">
                  <c:v>1486</c:v>
                </c:pt>
                <c:pt idx="2109">
                  <c:v>1533</c:v>
                </c:pt>
                <c:pt idx="2110">
                  <c:v>1513</c:v>
                </c:pt>
                <c:pt idx="2111">
                  <c:v>1483</c:v>
                </c:pt>
                <c:pt idx="2112">
                  <c:v>1415</c:v>
                </c:pt>
                <c:pt idx="2113">
                  <c:v>1510</c:v>
                </c:pt>
                <c:pt idx="2114">
                  <c:v>1643</c:v>
                </c:pt>
                <c:pt idx="2115">
                  <c:v>1647</c:v>
                </c:pt>
                <c:pt idx="2116">
                  <c:v>1482</c:v>
                </c:pt>
                <c:pt idx="2117">
                  <c:v>1486</c:v>
                </c:pt>
                <c:pt idx="2118">
                  <c:v>1419</c:v>
                </c:pt>
                <c:pt idx="2119">
                  <c:v>1412</c:v>
                </c:pt>
                <c:pt idx="2120">
                  <c:v>1421</c:v>
                </c:pt>
                <c:pt idx="2121">
                  <c:v>1496</c:v>
                </c:pt>
                <c:pt idx="2122">
                  <c:v>1462</c:v>
                </c:pt>
                <c:pt idx="2123">
                  <c:v>1418</c:v>
                </c:pt>
                <c:pt idx="2124">
                  <c:v>1309</c:v>
                </c:pt>
                <c:pt idx="2125">
                  <c:v>1354</c:v>
                </c:pt>
                <c:pt idx="2126">
                  <c:v>1349</c:v>
                </c:pt>
                <c:pt idx="2127">
                  <c:v>1448</c:v>
                </c:pt>
                <c:pt idx="2128">
                  <c:v>1480</c:v>
                </c:pt>
                <c:pt idx="2129">
                  <c:v>1456</c:v>
                </c:pt>
                <c:pt idx="2130">
                  <c:v>1298</c:v>
                </c:pt>
                <c:pt idx="2131">
                  <c:v>1315</c:v>
                </c:pt>
                <c:pt idx="2132">
                  <c:v>1332</c:v>
                </c:pt>
                <c:pt idx="2133">
                  <c:v>1395</c:v>
                </c:pt>
                <c:pt idx="2134">
                  <c:v>1494</c:v>
                </c:pt>
                <c:pt idx="2135">
                  <c:v>1514</c:v>
                </c:pt>
                <c:pt idx="2136">
                  <c:v>1489</c:v>
                </c:pt>
                <c:pt idx="2137">
                  <c:v>1340</c:v>
                </c:pt>
                <c:pt idx="2138">
                  <c:v>1351</c:v>
                </c:pt>
                <c:pt idx="2139">
                  <c:v>1256</c:v>
                </c:pt>
                <c:pt idx="2140">
                  <c:v>1251</c:v>
                </c:pt>
                <c:pt idx="2141">
                  <c:v>1351</c:v>
                </c:pt>
                <c:pt idx="2142">
                  <c:v>1375</c:v>
                </c:pt>
                <c:pt idx="2143">
                  <c:v>1345</c:v>
                </c:pt>
                <c:pt idx="2144">
                  <c:v>1266</c:v>
                </c:pt>
                <c:pt idx="2145">
                  <c:v>1260</c:v>
                </c:pt>
                <c:pt idx="2146">
                  <c:v>1272</c:v>
                </c:pt>
                <c:pt idx="2147">
                  <c:v>1243</c:v>
                </c:pt>
                <c:pt idx="2148">
                  <c:v>1343</c:v>
                </c:pt>
                <c:pt idx="2149">
                  <c:v>1401</c:v>
                </c:pt>
                <c:pt idx="2150">
                  <c:v>1321</c:v>
                </c:pt>
                <c:pt idx="2151">
                  <c:v>1367</c:v>
                </c:pt>
                <c:pt idx="2152">
                  <c:v>1283</c:v>
                </c:pt>
                <c:pt idx="2153">
                  <c:v>1310</c:v>
                </c:pt>
                <c:pt idx="2154">
                  <c:v>1333</c:v>
                </c:pt>
                <c:pt idx="2155">
                  <c:v>1431</c:v>
                </c:pt>
                <c:pt idx="2156">
                  <c:v>1450</c:v>
                </c:pt>
                <c:pt idx="2157">
                  <c:v>1487</c:v>
                </c:pt>
                <c:pt idx="2158">
                  <c:v>1370</c:v>
                </c:pt>
                <c:pt idx="2159">
                  <c:v>1288</c:v>
                </c:pt>
                <c:pt idx="2160">
                  <c:v>1280</c:v>
                </c:pt>
                <c:pt idx="2161">
                  <c:v>1319</c:v>
                </c:pt>
                <c:pt idx="2162">
                  <c:v>1466</c:v>
                </c:pt>
                <c:pt idx="2163">
                  <c:v>1481</c:v>
                </c:pt>
                <c:pt idx="2164">
                  <c:v>1368</c:v>
                </c:pt>
                <c:pt idx="2165">
                  <c:v>1290</c:v>
                </c:pt>
                <c:pt idx="2166">
                  <c:v>1271</c:v>
                </c:pt>
                <c:pt idx="2167">
                  <c:v>1236</c:v>
                </c:pt>
                <c:pt idx="2168">
                  <c:v>1326</c:v>
                </c:pt>
                <c:pt idx="2169">
                  <c:v>1407</c:v>
                </c:pt>
                <c:pt idx="2170">
                  <c:v>1421</c:v>
                </c:pt>
                <c:pt idx="2171">
                  <c:v>1332</c:v>
                </c:pt>
                <c:pt idx="2172">
                  <c:v>1219</c:v>
                </c:pt>
                <c:pt idx="2173">
                  <c:v>1307</c:v>
                </c:pt>
                <c:pt idx="2174">
                  <c:v>1274</c:v>
                </c:pt>
                <c:pt idx="2175">
                  <c:v>1246</c:v>
                </c:pt>
                <c:pt idx="2176">
                  <c:v>1315</c:v>
                </c:pt>
                <c:pt idx="2177">
                  <c:v>1367</c:v>
                </c:pt>
                <c:pt idx="2178">
                  <c:v>1285</c:v>
                </c:pt>
                <c:pt idx="2179">
                  <c:v>1245</c:v>
                </c:pt>
                <c:pt idx="2180">
                  <c:v>1174</c:v>
                </c:pt>
                <c:pt idx="2181">
                  <c:v>1118</c:v>
                </c:pt>
                <c:pt idx="2182">
                  <c:v>1178</c:v>
                </c:pt>
                <c:pt idx="2183">
                  <c:v>1257</c:v>
                </c:pt>
                <c:pt idx="2184">
                  <c:v>1365</c:v>
                </c:pt>
                <c:pt idx="2185">
                  <c:v>1273</c:v>
                </c:pt>
                <c:pt idx="2186">
                  <c:v>1229</c:v>
                </c:pt>
                <c:pt idx="2187">
                  <c:v>1288</c:v>
                </c:pt>
                <c:pt idx="2188">
                  <c:v>1264</c:v>
                </c:pt>
                <c:pt idx="2189">
                  <c:v>1279</c:v>
                </c:pt>
                <c:pt idx="2190">
                  <c:v>1381</c:v>
                </c:pt>
                <c:pt idx="2191">
                  <c:v>1460</c:v>
                </c:pt>
                <c:pt idx="2192">
                  <c:v>1445</c:v>
                </c:pt>
                <c:pt idx="2193">
                  <c:v>1350</c:v>
                </c:pt>
                <c:pt idx="2194">
                  <c:v>1266</c:v>
                </c:pt>
                <c:pt idx="2195">
                  <c:v>1240</c:v>
                </c:pt>
                <c:pt idx="2196">
                  <c:v>1285</c:v>
                </c:pt>
                <c:pt idx="2197">
                  <c:v>1342</c:v>
                </c:pt>
                <c:pt idx="2198">
                  <c:v>1376</c:v>
                </c:pt>
                <c:pt idx="2199">
                  <c:v>1284</c:v>
                </c:pt>
                <c:pt idx="2200">
                  <c:v>1313</c:v>
                </c:pt>
                <c:pt idx="2201">
                  <c:v>1197</c:v>
                </c:pt>
                <c:pt idx="2202">
                  <c:v>1211</c:v>
                </c:pt>
                <c:pt idx="2203">
                  <c:v>1155</c:v>
                </c:pt>
                <c:pt idx="2204">
                  <c:v>1313</c:v>
                </c:pt>
                <c:pt idx="2205">
                  <c:v>1307</c:v>
                </c:pt>
                <c:pt idx="2206">
                  <c:v>1232</c:v>
                </c:pt>
                <c:pt idx="2207">
                  <c:v>1134</c:v>
                </c:pt>
                <c:pt idx="2208">
                  <c:v>1083</c:v>
                </c:pt>
                <c:pt idx="2209">
                  <c:v>1109</c:v>
                </c:pt>
                <c:pt idx="2210">
                  <c:v>1081</c:v>
                </c:pt>
                <c:pt idx="2211">
                  <c:v>1108</c:v>
                </c:pt>
                <c:pt idx="2212">
                  <c:v>1144</c:v>
                </c:pt>
                <c:pt idx="2213">
                  <c:v>1086</c:v>
                </c:pt>
                <c:pt idx="2214">
                  <c:v>1012</c:v>
                </c:pt>
                <c:pt idx="2215">
                  <c:v>1012</c:v>
                </c:pt>
                <c:pt idx="2216">
                  <c:v>951</c:v>
                </c:pt>
                <c:pt idx="2217">
                  <c:v>1013</c:v>
                </c:pt>
                <c:pt idx="2218">
                  <c:v>1115</c:v>
                </c:pt>
                <c:pt idx="2219">
                  <c:v>1112</c:v>
                </c:pt>
                <c:pt idx="2220">
                  <c:v>1097</c:v>
                </c:pt>
                <c:pt idx="2221">
                  <c:v>1076</c:v>
                </c:pt>
                <c:pt idx="2222">
                  <c:v>1101</c:v>
                </c:pt>
                <c:pt idx="2223">
                  <c:v>1045</c:v>
                </c:pt>
                <c:pt idx="2224">
                  <c:v>1065</c:v>
                </c:pt>
                <c:pt idx="2225">
                  <c:v>1173</c:v>
                </c:pt>
                <c:pt idx="2226">
                  <c:v>867</c:v>
                </c:pt>
                <c:pt idx="2227">
                  <c:v>1024</c:v>
                </c:pt>
                <c:pt idx="2228">
                  <c:v>1118</c:v>
                </c:pt>
                <c:pt idx="2229">
                  <c:v>1133</c:v>
                </c:pt>
                <c:pt idx="2230">
                  <c:v>1112</c:v>
                </c:pt>
                <c:pt idx="2231">
                  <c:v>1228</c:v>
                </c:pt>
                <c:pt idx="2232">
                  <c:v>1302</c:v>
                </c:pt>
                <c:pt idx="2233">
                  <c:v>1024</c:v>
                </c:pt>
                <c:pt idx="2234">
                  <c:v>1225</c:v>
                </c:pt>
                <c:pt idx="2235">
                  <c:v>1288</c:v>
                </c:pt>
                <c:pt idx="2236">
                  <c:v>1154</c:v>
                </c:pt>
                <c:pt idx="2237">
                  <c:v>1157</c:v>
                </c:pt>
                <c:pt idx="2238">
                  <c:v>1152</c:v>
                </c:pt>
                <c:pt idx="2239">
                  <c:v>1280</c:v>
                </c:pt>
                <c:pt idx="2240">
                  <c:v>1246</c:v>
                </c:pt>
                <c:pt idx="2241">
                  <c:v>1051</c:v>
                </c:pt>
                <c:pt idx="2242">
                  <c:v>1400</c:v>
                </c:pt>
                <c:pt idx="2243">
                  <c:v>1235</c:v>
                </c:pt>
                <c:pt idx="2244">
                  <c:v>1234</c:v>
                </c:pt>
                <c:pt idx="2245">
                  <c:v>1281</c:v>
                </c:pt>
                <c:pt idx="2246">
                  <c:v>1464</c:v>
                </c:pt>
                <c:pt idx="2247">
                  <c:v>1946</c:v>
                </c:pt>
                <c:pt idx="2248">
                  <c:v>1629</c:v>
                </c:pt>
                <c:pt idx="2249">
                  <c:v>1627</c:v>
                </c:pt>
                <c:pt idx="2250">
                  <c:v>1543</c:v>
                </c:pt>
                <c:pt idx="2251">
                  <c:v>1514</c:v>
                </c:pt>
                <c:pt idx="2252">
                  <c:v>1427</c:v>
                </c:pt>
                <c:pt idx="2253">
                  <c:v>1590</c:v>
                </c:pt>
                <c:pt idx="2254">
                  <c:v>1505</c:v>
                </c:pt>
                <c:pt idx="2255">
                  <c:v>1339</c:v>
                </c:pt>
                <c:pt idx="2256">
                  <c:v>1220</c:v>
                </c:pt>
                <c:pt idx="2257">
                  <c:v>1238</c:v>
                </c:pt>
                <c:pt idx="2258">
                  <c:v>1190</c:v>
                </c:pt>
                <c:pt idx="2259">
                  <c:v>1311</c:v>
                </c:pt>
                <c:pt idx="2260">
                  <c:v>1370</c:v>
                </c:pt>
                <c:pt idx="2261">
                  <c:v>1451</c:v>
                </c:pt>
                <c:pt idx="2262">
                  <c:v>1259</c:v>
                </c:pt>
                <c:pt idx="2263">
                  <c:v>1246</c:v>
                </c:pt>
                <c:pt idx="2264">
                  <c:v>1232</c:v>
                </c:pt>
                <c:pt idx="2265">
                  <c:v>1179</c:v>
                </c:pt>
                <c:pt idx="2266">
                  <c:v>1257</c:v>
                </c:pt>
                <c:pt idx="2267">
                  <c:v>1461</c:v>
                </c:pt>
                <c:pt idx="2268">
                  <c:v>1542</c:v>
                </c:pt>
                <c:pt idx="2269">
                  <c:v>1387</c:v>
                </c:pt>
                <c:pt idx="2270">
                  <c:v>1429</c:v>
                </c:pt>
                <c:pt idx="2271">
                  <c:v>1391</c:v>
                </c:pt>
                <c:pt idx="2272">
                  <c:v>1374</c:v>
                </c:pt>
                <c:pt idx="2273">
                  <c:v>1341</c:v>
                </c:pt>
                <c:pt idx="2274">
                  <c:v>1437</c:v>
                </c:pt>
                <c:pt idx="2275">
                  <c:v>1534</c:v>
                </c:pt>
                <c:pt idx="2276">
                  <c:v>1429</c:v>
                </c:pt>
                <c:pt idx="2277">
                  <c:v>1405</c:v>
                </c:pt>
                <c:pt idx="2278">
                  <c:v>1209</c:v>
                </c:pt>
                <c:pt idx="2279">
                  <c:v>1347</c:v>
                </c:pt>
                <c:pt idx="2280">
                  <c:v>1335</c:v>
                </c:pt>
                <c:pt idx="2281">
                  <c:v>1474</c:v>
                </c:pt>
                <c:pt idx="2282">
                  <c:v>1534</c:v>
                </c:pt>
                <c:pt idx="2283">
                  <c:v>1454</c:v>
                </c:pt>
                <c:pt idx="2284">
                  <c:v>1384</c:v>
                </c:pt>
                <c:pt idx="2285">
                  <c:v>1366</c:v>
                </c:pt>
                <c:pt idx="2286">
                  <c:v>1370</c:v>
                </c:pt>
                <c:pt idx="2287">
                  <c:v>1373</c:v>
                </c:pt>
                <c:pt idx="2288">
                  <c:v>1561</c:v>
                </c:pt>
                <c:pt idx="2289">
                  <c:v>1679</c:v>
                </c:pt>
                <c:pt idx="2290">
                  <c:v>1396</c:v>
                </c:pt>
                <c:pt idx="2291">
                  <c:v>1392</c:v>
                </c:pt>
                <c:pt idx="2292">
                  <c:v>1355</c:v>
                </c:pt>
                <c:pt idx="2293">
                  <c:v>1329</c:v>
                </c:pt>
                <c:pt idx="2294">
                  <c:v>1351</c:v>
                </c:pt>
                <c:pt idx="2295">
                  <c:v>1469</c:v>
                </c:pt>
                <c:pt idx="2296">
                  <c:v>1487</c:v>
                </c:pt>
                <c:pt idx="2297">
                  <c:v>1422</c:v>
                </c:pt>
                <c:pt idx="2298">
                  <c:v>1413</c:v>
                </c:pt>
                <c:pt idx="2299">
                  <c:v>1310</c:v>
                </c:pt>
                <c:pt idx="2300">
                  <c:v>1362</c:v>
                </c:pt>
                <c:pt idx="2301">
                  <c:v>1451</c:v>
                </c:pt>
                <c:pt idx="2302">
                  <c:v>1464</c:v>
                </c:pt>
                <c:pt idx="2303">
                  <c:v>1495</c:v>
                </c:pt>
                <c:pt idx="2304">
                  <c:v>1473</c:v>
                </c:pt>
                <c:pt idx="2305">
                  <c:v>1399</c:v>
                </c:pt>
                <c:pt idx="2306">
                  <c:v>1335</c:v>
                </c:pt>
                <c:pt idx="2307">
                  <c:v>1349</c:v>
                </c:pt>
                <c:pt idx="2308">
                  <c:v>1406</c:v>
                </c:pt>
                <c:pt idx="2309">
                  <c:v>1497</c:v>
                </c:pt>
                <c:pt idx="2310">
                  <c:v>1553</c:v>
                </c:pt>
                <c:pt idx="2311">
                  <c:v>1503</c:v>
                </c:pt>
                <c:pt idx="2312">
                  <c:v>1426</c:v>
                </c:pt>
                <c:pt idx="2313">
                  <c:v>1335</c:v>
                </c:pt>
                <c:pt idx="2314">
                  <c:v>1242</c:v>
                </c:pt>
                <c:pt idx="2315">
                  <c:v>1344</c:v>
                </c:pt>
                <c:pt idx="2316">
                  <c:v>1376</c:v>
                </c:pt>
                <c:pt idx="2317">
                  <c:v>1439</c:v>
                </c:pt>
                <c:pt idx="2318">
                  <c:v>1310</c:v>
                </c:pt>
                <c:pt idx="2319">
                  <c:v>1300</c:v>
                </c:pt>
                <c:pt idx="2320">
                  <c:v>1218</c:v>
                </c:pt>
                <c:pt idx="2321">
                  <c:v>1228</c:v>
                </c:pt>
                <c:pt idx="2322">
                  <c:v>1310</c:v>
                </c:pt>
                <c:pt idx="2323">
                  <c:v>1301</c:v>
                </c:pt>
                <c:pt idx="2324">
                  <c:v>1352</c:v>
                </c:pt>
                <c:pt idx="2325">
                  <c:v>1358</c:v>
                </c:pt>
                <c:pt idx="2326">
                  <c:v>1260</c:v>
                </c:pt>
                <c:pt idx="2327">
                  <c:v>1226</c:v>
                </c:pt>
                <c:pt idx="2328">
                  <c:v>1357</c:v>
                </c:pt>
                <c:pt idx="2329">
                  <c:v>1274</c:v>
                </c:pt>
                <c:pt idx="2330">
                  <c:v>1310</c:v>
                </c:pt>
                <c:pt idx="2331">
                  <c:v>1363</c:v>
                </c:pt>
                <c:pt idx="2332">
                  <c:v>1250</c:v>
                </c:pt>
                <c:pt idx="2333">
                  <c:v>1224</c:v>
                </c:pt>
                <c:pt idx="2334">
                  <c:v>1248</c:v>
                </c:pt>
                <c:pt idx="2335">
                  <c:v>1207</c:v>
                </c:pt>
                <c:pt idx="2336">
                  <c:v>1250</c:v>
                </c:pt>
                <c:pt idx="2337">
                  <c:v>1374</c:v>
                </c:pt>
                <c:pt idx="2338">
                  <c:v>1351</c:v>
                </c:pt>
                <c:pt idx="2339">
                  <c:v>1276</c:v>
                </c:pt>
                <c:pt idx="2340">
                  <c:v>1246</c:v>
                </c:pt>
                <c:pt idx="2341">
                  <c:v>1284</c:v>
                </c:pt>
                <c:pt idx="2342">
                  <c:v>1273</c:v>
                </c:pt>
                <c:pt idx="2343">
                  <c:v>1316</c:v>
                </c:pt>
                <c:pt idx="2344">
                  <c:v>1369</c:v>
                </c:pt>
                <c:pt idx="2345">
                  <c:v>1419</c:v>
                </c:pt>
                <c:pt idx="2346">
                  <c:v>1356</c:v>
                </c:pt>
                <c:pt idx="2347">
                  <c:v>1291</c:v>
                </c:pt>
                <c:pt idx="2348">
                  <c:v>1291</c:v>
                </c:pt>
                <c:pt idx="2349">
                  <c:v>1201</c:v>
                </c:pt>
                <c:pt idx="2350">
                  <c:v>1190</c:v>
                </c:pt>
                <c:pt idx="2351">
                  <c:v>1299</c:v>
                </c:pt>
                <c:pt idx="2352">
                  <c:v>1346</c:v>
                </c:pt>
                <c:pt idx="2353">
                  <c:v>1258</c:v>
                </c:pt>
                <c:pt idx="2354">
                  <c:v>1238</c:v>
                </c:pt>
                <c:pt idx="2355">
                  <c:v>1282</c:v>
                </c:pt>
                <c:pt idx="2356">
                  <c:v>1263</c:v>
                </c:pt>
                <c:pt idx="2357">
                  <c:v>1321</c:v>
                </c:pt>
                <c:pt idx="2358">
                  <c:v>1380</c:v>
                </c:pt>
                <c:pt idx="2359">
                  <c:v>1550</c:v>
                </c:pt>
                <c:pt idx="2360">
                  <c:v>1389</c:v>
                </c:pt>
                <c:pt idx="2361">
                  <c:v>1266</c:v>
                </c:pt>
                <c:pt idx="2362">
                  <c:v>1240</c:v>
                </c:pt>
                <c:pt idx="2363">
                  <c:v>1381</c:v>
                </c:pt>
                <c:pt idx="2364">
                  <c:v>1249</c:v>
                </c:pt>
                <c:pt idx="2365">
                  <c:v>1269</c:v>
                </c:pt>
                <c:pt idx="2366">
                  <c:v>1270</c:v>
                </c:pt>
                <c:pt idx="2367">
                  <c:v>1303</c:v>
                </c:pt>
                <c:pt idx="2368">
                  <c:v>1210</c:v>
                </c:pt>
                <c:pt idx="2369">
                  <c:v>1099</c:v>
                </c:pt>
                <c:pt idx="2370">
                  <c:v>1114</c:v>
                </c:pt>
                <c:pt idx="2371">
                  <c:v>1149</c:v>
                </c:pt>
                <c:pt idx="2372">
                  <c:v>1220</c:v>
                </c:pt>
                <c:pt idx="2373">
                  <c:v>1183</c:v>
                </c:pt>
                <c:pt idx="2374">
                  <c:v>1146</c:v>
                </c:pt>
                <c:pt idx="2375">
                  <c:v>1129</c:v>
                </c:pt>
                <c:pt idx="2376">
                  <c:v>1099</c:v>
                </c:pt>
                <c:pt idx="2377">
                  <c:v>1072</c:v>
                </c:pt>
                <c:pt idx="2378">
                  <c:v>1112</c:v>
                </c:pt>
                <c:pt idx="2379">
                  <c:v>1142</c:v>
                </c:pt>
                <c:pt idx="2380">
                  <c:v>1162</c:v>
                </c:pt>
                <c:pt idx="2381">
                  <c:v>1161</c:v>
                </c:pt>
                <c:pt idx="2382">
                  <c:v>1187</c:v>
                </c:pt>
                <c:pt idx="2383">
                  <c:v>1104</c:v>
                </c:pt>
                <c:pt idx="2384">
                  <c:v>1126</c:v>
                </c:pt>
                <c:pt idx="2385">
                  <c:v>1155</c:v>
                </c:pt>
                <c:pt idx="2386">
                  <c:v>1110</c:v>
                </c:pt>
                <c:pt idx="2387">
                  <c:v>1243</c:v>
                </c:pt>
                <c:pt idx="2388">
                  <c:v>1180</c:v>
                </c:pt>
                <c:pt idx="2389">
                  <c:v>1195</c:v>
                </c:pt>
                <c:pt idx="2390">
                  <c:v>1305</c:v>
                </c:pt>
                <c:pt idx="2391">
                  <c:v>1233</c:v>
                </c:pt>
                <c:pt idx="2392">
                  <c:v>1236</c:v>
                </c:pt>
                <c:pt idx="2393">
                  <c:v>1276</c:v>
                </c:pt>
                <c:pt idx="2394">
                  <c:v>1410</c:v>
                </c:pt>
                <c:pt idx="2395">
                  <c:v>1286</c:v>
                </c:pt>
                <c:pt idx="2396">
                  <c:v>1350</c:v>
                </c:pt>
                <c:pt idx="2397">
                  <c:v>1351</c:v>
                </c:pt>
                <c:pt idx="2398">
                  <c:v>1343</c:v>
                </c:pt>
                <c:pt idx="2399">
                  <c:v>1268</c:v>
                </c:pt>
                <c:pt idx="2400">
                  <c:v>1376</c:v>
                </c:pt>
                <c:pt idx="2401">
                  <c:v>1540</c:v>
                </c:pt>
                <c:pt idx="2402">
                  <c:v>1440</c:v>
                </c:pt>
                <c:pt idx="2403">
                  <c:v>1341</c:v>
                </c:pt>
                <c:pt idx="2404">
                  <c:v>1271</c:v>
                </c:pt>
                <c:pt idx="2405">
                  <c:v>1360</c:v>
                </c:pt>
                <c:pt idx="2406">
                  <c:v>1216</c:v>
                </c:pt>
                <c:pt idx="2407">
                  <c:v>1363</c:v>
                </c:pt>
                <c:pt idx="2408">
                  <c:v>1332</c:v>
                </c:pt>
                <c:pt idx="2409">
                  <c:v>1310</c:v>
                </c:pt>
                <c:pt idx="2410">
                  <c:v>1240</c:v>
                </c:pt>
                <c:pt idx="2411">
                  <c:v>1204</c:v>
                </c:pt>
                <c:pt idx="2412">
                  <c:v>1179</c:v>
                </c:pt>
                <c:pt idx="2413">
                  <c:v>1248</c:v>
                </c:pt>
                <c:pt idx="2414">
                  <c:v>1326</c:v>
                </c:pt>
                <c:pt idx="2415">
                  <c:v>1432</c:v>
                </c:pt>
                <c:pt idx="2416">
                  <c:v>1372</c:v>
                </c:pt>
                <c:pt idx="2417">
                  <c:v>1300</c:v>
                </c:pt>
                <c:pt idx="2418">
                  <c:v>1319</c:v>
                </c:pt>
                <c:pt idx="2419">
                  <c:v>1344</c:v>
                </c:pt>
                <c:pt idx="2420">
                  <c:v>1280</c:v>
                </c:pt>
                <c:pt idx="2421">
                  <c:v>1322</c:v>
                </c:pt>
                <c:pt idx="2422">
                  <c:v>1474</c:v>
                </c:pt>
                <c:pt idx="2423">
                  <c:v>1382</c:v>
                </c:pt>
                <c:pt idx="2424">
                  <c:v>1319</c:v>
                </c:pt>
                <c:pt idx="2425">
                  <c:v>1237</c:v>
                </c:pt>
                <c:pt idx="2426">
                  <c:v>1310</c:v>
                </c:pt>
                <c:pt idx="2427">
                  <c:v>1267</c:v>
                </c:pt>
                <c:pt idx="2428">
                  <c:v>1352</c:v>
                </c:pt>
                <c:pt idx="2429">
                  <c:v>1356</c:v>
                </c:pt>
                <c:pt idx="2430">
                  <c:v>1264</c:v>
                </c:pt>
                <c:pt idx="2431">
                  <c:v>1258</c:v>
                </c:pt>
                <c:pt idx="2432">
                  <c:v>1200</c:v>
                </c:pt>
                <c:pt idx="2433">
                  <c:v>1159</c:v>
                </c:pt>
                <c:pt idx="2434">
                  <c:v>1140</c:v>
                </c:pt>
                <c:pt idx="2435">
                  <c:v>1166</c:v>
                </c:pt>
                <c:pt idx="2436">
                  <c:v>1269</c:v>
                </c:pt>
                <c:pt idx="2437">
                  <c:v>1197</c:v>
                </c:pt>
                <c:pt idx="2438">
                  <c:v>1190</c:v>
                </c:pt>
                <c:pt idx="2439">
                  <c:v>1211</c:v>
                </c:pt>
                <c:pt idx="2440">
                  <c:v>1166</c:v>
                </c:pt>
                <c:pt idx="2441">
                  <c:v>1110</c:v>
                </c:pt>
                <c:pt idx="2442">
                  <c:v>1252</c:v>
                </c:pt>
                <c:pt idx="2443">
                  <c:v>1237</c:v>
                </c:pt>
                <c:pt idx="2444">
                  <c:v>1170</c:v>
                </c:pt>
                <c:pt idx="2445">
                  <c:v>1282</c:v>
                </c:pt>
                <c:pt idx="2446">
                  <c:v>1311</c:v>
                </c:pt>
                <c:pt idx="2447">
                  <c:v>1255</c:v>
                </c:pt>
                <c:pt idx="2448">
                  <c:v>1359</c:v>
                </c:pt>
                <c:pt idx="2449">
                  <c:v>1412</c:v>
                </c:pt>
                <c:pt idx="2450">
                  <c:v>1628</c:v>
                </c:pt>
                <c:pt idx="2451">
                  <c:v>1491</c:v>
                </c:pt>
                <c:pt idx="2452">
                  <c:v>1327</c:v>
                </c:pt>
                <c:pt idx="2453">
                  <c:v>1292</c:v>
                </c:pt>
                <c:pt idx="2454">
                  <c:v>1268</c:v>
                </c:pt>
                <c:pt idx="2455">
                  <c:v>1227</c:v>
                </c:pt>
                <c:pt idx="2456">
                  <c:v>1258</c:v>
                </c:pt>
                <c:pt idx="2457">
                  <c:v>1318</c:v>
                </c:pt>
                <c:pt idx="2458">
                  <c:v>1301</c:v>
                </c:pt>
                <c:pt idx="2459">
                  <c:v>684</c:v>
                </c:pt>
                <c:pt idx="2460">
                  <c:v>645</c:v>
                </c:pt>
                <c:pt idx="2461">
                  <c:v>658</c:v>
                </c:pt>
                <c:pt idx="2462">
                  <c:v>627</c:v>
                </c:pt>
                <c:pt idx="2463">
                  <c:v>564</c:v>
                </c:pt>
                <c:pt idx="2464">
                  <c:v>526</c:v>
                </c:pt>
                <c:pt idx="2465">
                  <c:v>504</c:v>
                </c:pt>
                <c:pt idx="2466">
                  <c:v>533</c:v>
                </c:pt>
                <c:pt idx="2467">
                  <c:v>576</c:v>
                </c:pt>
                <c:pt idx="2468">
                  <c:v>602</c:v>
                </c:pt>
                <c:pt idx="2469">
                  <c:v>687</c:v>
                </c:pt>
                <c:pt idx="2470">
                  <c:v>753</c:v>
                </c:pt>
                <c:pt idx="2471">
                  <c:v>788</c:v>
                </c:pt>
                <c:pt idx="2472">
                  <c:v>883</c:v>
                </c:pt>
                <c:pt idx="2473">
                  <c:v>1009</c:v>
                </c:pt>
                <c:pt idx="2474">
                  <c:v>1127</c:v>
                </c:pt>
                <c:pt idx="2475">
                  <c:v>1167</c:v>
                </c:pt>
                <c:pt idx="2476">
                  <c:v>1232</c:v>
                </c:pt>
                <c:pt idx="2477">
                  <c:v>1312</c:v>
                </c:pt>
                <c:pt idx="2478">
                  <c:v>1358</c:v>
                </c:pt>
                <c:pt idx="2479">
                  <c:v>1270</c:v>
                </c:pt>
                <c:pt idx="2480">
                  <c:v>1150</c:v>
                </c:pt>
                <c:pt idx="2481">
                  <c:v>990</c:v>
                </c:pt>
                <c:pt idx="2482">
                  <c:v>818</c:v>
                </c:pt>
                <c:pt idx="2483">
                  <c:v>701</c:v>
                </c:pt>
                <c:pt idx="2484">
                  <c:v>720</c:v>
                </c:pt>
                <c:pt idx="2485">
                  <c:v>705</c:v>
                </c:pt>
                <c:pt idx="2486">
                  <c:v>641</c:v>
                </c:pt>
                <c:pt idx="2487">
                  <c:v>601</c:v>
                </c:pt>
                <c:pt idx="2488">
                  <c:v>534</c:v>
                </c:pt>
                <c:pt idx="2489">
                  <c:v>549</c:v>
                </c:pt>
                <c:pt idx="2490">
                  <c:v>594</c:v>
                </c:pt>
                <c:pt idx="2491">
                  <c:v>666</c:v>
                </c:pt>
                <c:pt idx="2492">
                  <c:v>712</c:v>
                </c:pt>
                <c:pt idx="2493">
                  <c:v>737</c:v>
                </c:pt>
                <c:pt idx="2494">
                  <c:v>781</c:v>
                </c:pt>
                <c:pt idx="2495">
                  <c:v>847</c:v>
                </c:pt>
                <c:pt idx="2496">
                  <c:v>940</c:v>
                </c:pt>
                <c:pt idx="2497">
                  <c:v>974</c:v>
                </c:pt>
                <c:pt idx="2498">
                  <c:v>1018</c:v>
                </c:pt>
                <c:pt idx="2499">
                  <c:v>1073</c:v>
                </c:pt>
                <c:pt idx="2500">
                  <c:v>1151</c:v>
                </c:pt>
                <c:pt idx="2501">
                  <c:v>1203</c:v>
                </c:pt>
                <c:pt idx="2502">
                  <c:v>1184</c:v>
                </c:pt>
                <c:pt idx="2503">
                  <c:v>1165</c:v>
                </c:pt>
                <c:pt idx="2504">
                  <c:v>1127</c:v>
                </c:pt>
                <c:pt idx="2505">
                  <c:v>987</c:v>
                </c:pt>
                <c:pt idx="2506">
                  <c:v>806</c:v>
                </c:pt>
                <c:pt idx="2507">
                  <c:v>752</c:v>
                </c:pt>
                <c:pt idx="2508">
                  <c:v>675</c:v>
                </c:pt>
                <c:pt idx="2509">
                  <c:v>622</c:v>
                </c:pt>
                <c:pt idx="2510">
                  <c:v>571</c:v>
                </c:pt>
                <c:pt idx="2511">
                  <c:v>555</c:v>
                </c:pt>
                <c:pt idx="2512">
                  <c:v>531</c:v>
                </c:pt>
                <c:pt idx="2513">
                  <c:v>563</c:v>
                </c:pt>
                <c:pt idx="2514">
                  <c:v>624</c:v>
                </c:pt>
                <c:pt idx="2515">
                  <c:v>673</c:v>
                </c:pt>
                <c:pt idx="2516">
                  <c:v>696</c:v>
                </c:pt>
                <c:pt idx="2517">
                  <c:v>753</c:v>
                </c:pt>
                <c:pt idx="2518">
                  <c:v>783</c:v>
                </c:pt>
                <c:pt idx="2519">
                  <c:v>873</c:v>
                </c:pt>
                <c:pt idx="2520">
                  <c:v>949</c:v>
                </c:pt>
                <c:pt idx="2521">
                  <c:v>1024</c:v>
                </c:pt>
                <c:pt idx="2522">
                  <c:v>1108</c:v>
                </c:pt>
                <c:pt idx="2523">
                  <c:v>1089</c:v>
                </c:pt>
                <c:pt idx="2524">
                  <c:v>1145</c:v>
                </c:pt>
                <c:pt idx="2525">
                  <c:v>1194</c:v>
                </c:pt>
                <c:pt idx="2526">
                  <c:v>1230</c:v>
                </c:pt>
                <c:pt idx="2527">
                  <c:v>1194</c:v>
                </c:pt>
                <c:pt idx="2528">
                  <c:v>1043</c:v>
                </c:pt>
                <c:pt idx="2529">
                  <c:v>935</c:v>
                </c:pt>
                <c:pt idx="2530">
                  <c:v>738</c:v>
                </c:pt>
                <c:pt idx="2531">
                  <c:v>706</c:v>
                </c:pt>
                <c:pt idx="2532">
                  <c:v>676</c:v>
                </c:pt>
                <c:pt idx="2533">
                  <c:v>617</c:v>
                </c:pt>
                <c:pt idx="2534">
                  <c:v>615</c:v>
                </c:pt>
                <c:pt idx="2535">
                  <c:v>579</c:v>
                </c:pt>
                <c:pt idx="2536">
                  <c:v>583</c:v>
                </c:pt>
                <c:pt idx="2537">
                  <c:v>536</c:v>
                </c:pt>
                <c:pt idx="2538">
                  <c:v>586</c:v>
                </c:pt>
                <c:pt idx="2539">
                  <c:v>671</c:v>
                </c:pt>
                <c:pt idx="2540">
                  <c:v>740</c:v>
                </c:pt>
                <c:pt idx="2541">
                  <c:v>778</c:v>
                </c:pt>
                <c:pt idx="2542">
                  <c:v>829</c:v>
                </c:pt>
                <c:pt idx="2543">
                  <c:v>881</c:v>
                </c:pt>
                <c:pt idx="2544">
                  <c:v>956</c:v>
                </c:pt>
                <c:pt idx="2545">
                  <c:v>1002</c:v>
                </c:pt>
                <c:pt idx="2546">
                  <c:v>1035</c:v>
                </c:pt>
                <c:pt idx="2547">
                  <c:v>1021</c:v>
                </c:pt>
                <c:pt idx="2548">
                  <c:v>1155</c:v>
                </c:pt>
                <c:pt idx="2549">
                  <c:v>1211</c:v>
                </c:pt>
                <c:pt idx="2550">
                  <c:v>1178</c:v>
                </c:pt>
                <c:pt idx="2551">
                  <c:v>1160</c:v>
                </c:pt>
                <c:pt idx="2552">
                  <c:v>1074</c:v>
                </c:pt>
                <c:pt idx="2553">
                  <c:v>999</c:v>
                </c:pt>
                <c:pt idx="2554">
                  <c:v>867</c:v>
                </c:pt>
                <c:pt idx="2555">
                  <c:v>747</c:v>
                </c:pt>
                <c:pt idx="2556">
                  <c:v>692</c:v>
                </c:pt>
                <c:pt idx="2557">
                  <c:v>648</c:v>
                </c:pt>
                <c:pt idx="2558">
                  <c:v>660</c:v>
                </c:pt>
                <c:pt idx="2559">
                  <c:v>629</c:v>
                </c:pt>
                <c:pt idx="2560">
                  <c:v>626</c:v>
                </c:pt>
                <c:pt idx="2561">
                  <c:v>650</c:v>
                </c:pt>
                <c:pt idx="2562">
                  <c:v>739</c:v>
                </c:pt>
                <c:pt idx="2563">
                  <c:v>789</c:v>
                </c:pt>
                <c:pt idx="2564">
                  <c:v>865</c:v>
                </c:pt>
                <c:pt idx="2565">
                  <c:v>911</c:v>
                </c:pt>
                <c:pt idx="2566">
                  <c:v>954</c:v>
                </c:pt>
                <c:pt idx="2567">
                  <c:v>1009</c:v>
                </c:pt>
                <c:pt idx="2568">
                  <c:v>1085</c:v>
                </c:pt>
                <c:pt idx="2569">
                  <c:v>1119</c:v>
                </c:pt>
                <c:pt idx="2570">
                  <c:v>1117</c:v>
                </c:pt>
                <c:pt idx="2571">
                  <c:v>1120</c:v>
                </c:pt>
                <c:pt idx="2572">
                  <c:v>1186</c:v>
                </c:pt>
                <c:pt idx="2573">
                  <c:v>1207</c:v>
                </c:pt>
                <c:pt idx="2574">
                  <c:v>1251</c:v>
                </c:pt>
                <c:pt idx="2575">
                  <c:v>1249</c:v>
                </c:pt>
                <c:pt idx="2576">
                  <c:v>1162</c:v>
                </c:pt>
                <c:pt idx="2577">
                  <c:v>1127</c:v>
                </c:pt>
                <c:pt idx="2578">
                  <c:v>930</c:v>
                </c:pt>
                <c:pt idx="2579">
                  <c:v>817</c:v>
                </c:pt>
                <c:pt idx="2580">
                  <c:v>713</c:v>
                </c:pt>
                <c:pt idx="2581">
                  <c:v>707</c:v>
                </c:pt>
                <c:pt idx="2582">
                  <c:v>672</c:v>
                </c:pt>
                <c:pt idx="2583">
                  <c:v>679</c:v>
                </c:pt>
                <c:pt idx="2584">
                  <c:v>685</c:v>
                </c:pt>
                <c:pt idx="2585">
                  <c:v>691</c:v>
                </c:pt>
                <c:pt idx="2586">
                  <c:v>718</c:v>
                </c:pt>
                <c:pt idx="2587">
                  <c:v>858</c:v>
                </c:pt>
                <c:pt idx="2588">
                  <c:v>863</c:v>
                </c:pt>
                <c:pt idx="2589">
                  <c:v>988</c:v>
                </c:pt>
                <c:pt idx="2590">
                  <c:v>998</c:v>
                </c:pt>
                <c:pt idx="2591">
                  <c:v>1095</c:v>
                </c:pt>
                <c:pt idx="2592">
                  <c:v>1157</c:v>
                </c:pt>
                <c:pt idx="2593">
                  <c:v>1276</c:v>
                </c:pt>
                <c:pt idx="2594">
                  <c:v>1251</c:v>
                </c:pt>
                <c:pt idx="2595">
                  <c:v>1271</c:v>
                </c:pt>
                <c:pt idx="2596">
                  <c:v>1269</c:v>
                </c:pt>
                <c:pt idx="2597">
                  <c:v>1311</c:v>
                </c:pt>
                <c:pt idx="2598">
                  <c:v>1329</c:v>
                </c:pt>
                <c:pt idx="2599">
                  <c:v>1228</c:v>
                </c:pt>
                <c:pt idx="2600">
                  <c:v>1045</c:v>
                </c:pt>
                <c:pt idx="2601">
                  <c:v>927</c:v>
                </c:pt>
                <c:pt idx="2602">
                  <c:v>819</c:v>
                </c:pt>
                <c:pt idx="2603">
                  <c:v>739</c:v>
                </c:pt>
                <c:pt idx="2604">
                  <c:v>676</c:v>
                </c:pt>
                <c:pt idx="2605">
                  <c:v>664</c:v>
                </c:pt>
                <c:pt idx="2606">
                  <c:v>634</c:v>
                </c:pt>
                <c:pt idx="2607">
                  <c:v>622</c:v>
                </c:pt>
                <c:pt idx="2608">
                  <c:v>574</c:v>
                </c:pt>
                <c:pt idx="2609">
                  <c:v>565</c:v>
                </c:pt>
                <c:pt idx="2610">
                  <c:v>575</c:v>
                </c:pt>
                <c:pt idx="2611">
                  <c:v>657</c:v>
                </c:pt>
                <c:pt idx="2612">
                  <c:v>667</c:v>
                </c:pt>
                <c:pt idx="2613">
                  <c:v>729</c:v>
                </c:pt>
                <c:pt idx="2614">
                  <c:v>762</c:v>
                </c:pt>
                <c:pt idx="2615">
                  <c:v>815</c:v>
                </c:pt>
                <c:pt idx="2616">
                  <c:v>944</c:v>
                </c:pt>
                <c:pt idx="2617">
                  <c:v>1020</c:v>
                </c:pt>
                <c:pt idx="2618">
                  <c:v>1059</c:v>
                </c:pt>
                <c:pt idx="2619">
                  <c:v>1034</c:v>
                </c:pt>
                <c:pt idx="2620">
                  <c:v>1151</c:v>
                </c:pt>
                <c:pt idx="2621">
                  <c:v>1199</c:v>
                </c:pt>
                <c:pt idx="2622">
                  <c:v>1235</c:v>
                </c:pt>
                <c:pt idx="2623">
                  <c:v>1231</c:v>
                </c:pt>
                <c:pt idx="2624">
                  <c:v>1062</c:v>
                </c:pt>
                <c:pt idx="2625">
                  <c:v>847</c:v>
                </c:pt>
                <c:pt idx="2626">
                  <c:v>759</c:v>
                </c:pt>
                <c:pt idx="2627">
                  <c:v>631</c:v>
                </c:pt>
                <c:pt idx="2628">
                  <c:v>635</c:v>
                </c:pt>
                <c:pt idx="2629">
                  <c:v>602</c:v>
                </c:pt>
                <c:pt idx="2630">
                  <c:v>581</c:v>
                </c:pt>
                <c:pt idx="2631">
                  <c:v>547</c:v>
                </c:pt>
                <c:pt idx="2632">
                  <c:v>481</c:v>
                </c:pt>
                <c:pt idx="2633">
                  <c:v>482</c:v>
                </c:pt>
                <c:pt idx="2634">
                  <c:v>531</c:v>
                </c:pt>
                <c:pt idx="2635">
                  <c:v>597</c:v>
                </c:pt>
                <c:pt idx="2636">
                  <c:v>634</c:v>
                </c:pt>
                <c:pt idx="2637">
                  <c:v>695</c:v>
                </c:pt>
                <c:pt idx="2638">
                  <c:v>754</c:v>
                </c:pt>
                <c:pt idx="2639">
                  <c:v>821</c:v>
                </c:pt>
                <c:pt idx="2640">
                  <c:v>844</c:v>
                </c:pt>
                <c:pt idx="2641">
                  <c:v>937</c:v>
                </c:pt>
                <c:pt idx="2642">
                  <c:v>1003</c:v>
                </c:pt>
                <c:pt idx="2643">
                  <c:v>1078</c:v>
                </c:pt>
                <c:pt idx="2644">
                  <c:v>1087</c:v>
                </c:pt>
                <c:pt idx="2645">
                  <c:v>1186</c:v>
                </c:pt>
                <c:pt idx="2646">
                  <c:v>1261</c:v>
                </c:pt>
                <c:pt idx="2647">
                  <c:v>1230</c:v>
                </c:pt>
                <c:pt idx="2648">
                  <c:v>1054</c:v>
                </c:pt>
                <c:pt idx="2649">
                  <c:v>894</c:v>
                </c:pt>
                <c:pt idx="2650">
                  <c:v>715</c:v>
                </c:pt>
                <c:pt idx="2651">
                  <c:v>680</c:v>
                </c:pt>
                <c:pt idx="2652">
                  <c:v>683</c:v>
                </c:pt>
                <c:pt idx="2653">
                  <c:v>628</c:v>
                </c:pt>
                <c:pt idx="2654">
                  <c:v>577</c:v>
                </c:pt>
                <c:pt idx="2655">
                  <c:v>548</c:v>
                </c:pt>
                <c:pt idx="2656">
                  <c:v>500</c:v>
                </c:pt>
                <c:pt idx="2657">
                  <c:v>481</c:v>
                </c:pt>
                <c:pt idx="2658">
                  <c:v>514</c:v>
                </c:pt>
                <c:pt idx="2659">
                  <c:v>610</c:v>
                </c:pt>
                <c:pt idx="2660">
                  <c:v>657</c:v>
                </c:pt>
                <c:pt idx="2661">
                  <c:v>701</c:v>
                </c:pt>
                <c:pt idx="2662">
                  <c:v>750</c:v>
                </c:pt>
                <c:pt idx="2663">
                  <c:v>782</c:v>
                </c:pt>
                <c:pt idx="2664">
                  <c:v>822</c:v>
                </c:pt>
                <c:pt idx="2665">
                  <c:v>891</c:v>
                </c:pt>
                <c:pt idx="2666">
                  <c:v>953</c:v>
                </c:pt>
                <c:pt idx="2667">
                  <c:v>1017</c:v>
                </c:pt>
                <c:pt idx="2668">
                  <c:v>1046</c:v>
                </c:pt>
                <c:pt idx="2669">
                  <c:v>1154</c:v>
                </c:pt>
                <c:pt idx="2670">
                  <c:v>1228</c:v>
                </c:pt>
                <c:pt idx="2671">
                  <c:v>1164</c:v>
                </c:pt>
                <c:pt idx="2672">
                  <c:v>1046</c:v>
                </c:pt>
                <c:pt idx="2673">
                  <c:v>859</c:v>
                </c:pt>
                <c:pt idx="2674">
                  <c:v>702</c:v>
                </c:pt>
                <c:pt idx="2675">
                  <c:v>588</c:v>
                </c:pt>
                <c:pt idx="2676">
                  <c:v>555</c:v>
                </c:pt>
                <c:pt idx="2677">
                  <c:v>540</c:v>
                </c:pt>
                <c:pt idx="2678">
                  <c:v>526</c:v>
                </c:pt>
                <c:pt idx="2679">
                  <c:v>505</c:v>
                </c:pt>
                <c:pt idx="2680">
                  <c:v>470</c:v>
                </c:pt>
                <c:pt idx="2681">
                  <c:v>472</c:v>
                </c:pt>
                <c:pt idx="2682">
                  <c:v>524</c:v>
                </c:pt>
                <c:pt idx="2683">
                  <c:v>553</c:v>
                </c:pt>
                <c:pt idx="2684">
                  <c:v>601</c:v>
                </c:pt>
                <c:pt idx="2685">
                  <c:v>676</c:v>
                </c:pt>
                <c:pt idx="2686">
                  <c:v>751</c:v>
                </c:pt>
                <c:pt idx="2687">
                  <c:v>790</c:v>
                </c:pt>
                <c:pt idx="2688">
                  <c:v>856</c:v>
                </c:pt>
                <c:pt idx="2689">
                  <c:v>946</c:v>
                </c:pt>
                <c:pt idx="2690">
                  <c:v>1040</c:v>
                </c:pt>
                <c:pt idx="2691">
                  <c:v>1036</c:v>
                </c:pt>
                <c:pt idx="2692">
                  <c:v>1043</c:v>
                </c:pt>
                <c:pt idx="2693">
                  <c:v>1142</c:v>
                </c:pt>
                <c:pt idx="2694">
                  <c:v>1148</c:v>
                </c:pt>
                <c:pt idx="2695">
                  <c:v>1123</c:v>
                </c:pt>
                <c:pt idx="2696">
                  <c:v>1064</c:v>
                </c:pt>
                <c:pt idx="2697">
                  <c:v>818</c:v>
                </c:pt>
                <c:pt idx="2698">
                  <c:v>650</c:v>
                </c:pt>
                <c:pt idx="2699">
                  <c:v>599</c:v>
                </c:pt>
                <c:pt idx="2700">
                  <c:v>584</c:v>
                </c:pt>
                <c:pt idx="2701">
                  <c:v>542</c:v>
                </c:pt>
                <c:pt idx="2702">
                  <c:v>533</c:v>
                </c:pt>
                <c:pt idx="2703">
                  <c:v>469</c:v>
                </c:pt>
                <c:pt idx="2704">
                  <c:v>466</c:v>
                </c:pt>
                <c:pt idx="2705">
                  <c:v>474</c:v>
                </c:pt>
                <c:pt idx="2706">
                  <c:v>522</c:v>
                </c:pt>
                <c:pt idx="2707">
                  <c:v>551</c:v>
                </c:pt>
                <c:pt idx="2708">
                  <c:v>553</c:v>
                </c:pt>
                <c:pt idx="2709">
                  <c:v>618</c:v>
                </c:pt>
                <c:pt idx="2710">
                  <c:v>713</c:v>
                </c:pt>
                <c:pt idx="2711">
                  <c:v>790</c:v>
                </c:pt>
                <c:pt idx="2712">
                  <c:v>882</c:v>
                </c:pt>
                <c:pt idx="2713">
                  <c:v>953</c:v>
                </c:pt>
                <c:pt idx="2714">
                  <c:v>913</c:v>
                </c:pt>
                <c:pt idx="2715">
                  <c:v>858</c:v>
                </c:pt>
                <c:pt idx="2716">
                  <c:v>807</c:v>
                </c:pt>
                <c:pt idx="2717">
                  <c:v>920</c:v>
                </c:pt>
                <c:pt idx="2718">
                  <c:v>1109</c:v>
                </c:pt>
                <c:pt idx="2719">
                  <c:v>1085</c:v>
                </c:pt>
                <c:pt idx="2720">
                  <c:v>1047</c:v>
                </c:pt>
                <c:pt idx="2721">
                  <c:v>941</c:v>
                </c:pt>
                <c:pt idx="2722">
                  <c:v>840</c:v>
                </c:pt>
                <c:pt idx="2723">
                  <c:v>721</c:v>
                </c:pt>
                <c:pt idx="2724">
                  <c:v>627</c:v>
                </c:pt>
                <c:pt idx="2725">
                  <c:v>600</c:v>
                </c:pt>
                <c:pt idx="2726">
                  <c:v>633</c:v>
                </c:pt>
                <c:pt idx="2727">
                  <c:v>593</c:v>
                </c:pt>
                <c:pt idx="2728">
                  <c:v>606</c:v>
                </c:pt>
                <c:pt idx="2729">
                  <c:v>589</c:v>
                </c:pt>
                <c:pt idx="2730">
                  <c:v>641</c:v>
                </c:pt>
                <c:pt idx="2731">
                  <c:v>711</c:v>
                </c:pt>
                <c:pt idx="2732">
                  <c:v>725</c:v>
                </c:pt>
                <c:pt idx="2733">
                  <c:v>767</c:v>
                </c:pt>
                <c:pt idx="2734">
                  <c:v>802</c:v>
                </c:pt>
                <c:pt idx="2735">
                  <c:v>666</c:v>
                </c:pt>
                <c:pt idx="2736">
                  <c:v>977</c:v>
                </c:pt>
                <c:pt idx="2737">
                  <c:v>1025</c:v>
                </c:pt>
                <c:pt idx="2738">
                  <c:v>1074</c:v>
                </c:pt>
                <c:pt idx="2739">
                  <c:v>1108</c:v>
                </c:pt>
                <c:pt idx="2740">
                  <c:v>1148</c:v>
                </c:pt>
                <c:pt idx="2741">
                  <c:v>1160</c:v>
                </c:pt>
                <c:pt idx="2742">
                  <c:v>1168</c:v>
                </c:pt>
                <c:pt idx="2743">
                  <c:v>1156</c:v>
                </c:pt>
                <c:pt idx="2744">
                  <c:v>1098</c:v>
                </c:pt>
                <c:pt idx="2745">
                  <c:v>973</c:v>
                </c:pt>
                <c:pt idx="2746">
                  <c:v>850</c:v>
                </c:pt>
                <c:pt idx="2747">
                  <c:v>773</c:v>
                </c:pt>
                <c:pt idx="2748">
                  <c:v>688</c:v>
                </c:pt>
                <c:pt idx="2749">
                  <c:v>651</c:v>
                </c:pt>
                <c:pt idx="2750">
                  <c:v>600</c:v>
                </c:pt>
                <c:pt idx="2751">
                  <c:v>606</c:v>
                </c:pt>
                <c:pt idx="2752">
                  <c:v>596</c:v>
                </c:pt>
                <c:pt idx="2753">
                  <c:v>665</c:v>
                </c:pt>
                <c:pt idx="2754">
                  <c:v>719</c:v>
                </c:pt>
                <c:pt idx="2755">
                  <c:v>815</c:v>
                </c:pt>
                <c:pt idx="2756">
                  <c:v>846</c:v>
                </c:pt>
                <c:pt idx="2757">
                  <c:v>887</c:v>
                </c:pt>
                <c:pt idx="2758">
                  <c:v>942</c:v>
                </c:pt>
                <c:pt idx="2759">
                  <c:v>994</c:v>
                </c:pt>
                <c:pt idx="2760">
                  <c:v>1069</c:v>
                </c:pt>
                <c:pt idx="2761">
                  <c:v>1083</c:v>
                </c:pt>
                <c:pt idx="2762">
                  <c:v>1109</c:v>
                </c:pt>
                <c:pt idx="2763">
                  <c:v>1211</c:v>
                </c:pt>
                <c:pt idx="2764">
                  <c:v>1177</c:v>
                </c:pt>
                <c:pt idx="2765">
                  <c:v>1277</c:v>
                </c:pt>
                <c:pt idx="2766">
                  <c:v>1312</c:v>
                </c:pt>
                <c:pt idx="2767">
                  <c:v>1197</c:v>
                </c:pt>
                <c:pt idx="2768">
                  <c:v>1081</c:v>
                </c:pt>
                <c:pt idx="2769">
                  <c:v>828</c:v>
                </c:pt>
                <c:pt idx="2770">
                  <c:v>709</c:v>
                </c:pt>
                <c:pt idx="2771">
                  <c:v>631</c:v>
                </c:pt>
                <c:pt idx="2772">
                  <c:v>574</c:v>
                </c:pt>
                <c:pt idx="2773">
                  <c:v>572</c:v>
                </c:pt>
                <c:pt idx="2774">
                  <c:v>548</c:v>
                </c:pt>
                <c:pt idx="2775">
                  <c:v>477</c:v>
                </c:pt>
                <c:pt idx="2776">
                  <c:v>457</c:v>
                </c:pt>
                <c:pt idx="2777">
                  <c:v>485</c:v>
                </c:pt>
                <c:pt idx="2778">
                  <c:v>536</c:v>
                </c:pt>
                <c:pt idx="2779">
                  <c:v>604</c:v>
                </c:pt>
                <c:pt idx="2780">
                  <c:v>640</c:v>
                </c:pt>
                <c:pt idx="2781">
                  <c:v>685</c:v>
                </c:pt>
                <c:pt idx="2782">
                  <c:v>755</c:v>
                </c:pt>
                <c:pt idx="2783">
                  <c:v>808</c:v>
                </c:pt>
                <c:pt idx="2784">
                  <c:v>870</c:v>
                </c:pt>
                <c:pt idx="2785">
                  <c:v>978</c:v>
                </c:pt>
                <c:pt idx="2786">
                  <c:v>1008</c:v>
                </c:pt>
                <c:pt idx="2787">
                  <c:v>1025</c:v>
                </c:pt>
                <c:pt idx="2788">
                  <c:v>1135</c:v>
                </c:pt>
                <c:pt idx="2789">
                  <c:v>1176</c:v>
                </c:pt>
                <c:pt idx="2790">
                  <c:v>1202</c:v>
                </c:pt>
                <c:pt idx="2791">
                  <c:v>1097</c:v>
                </c:pt>
                <c:pt idx="2792">
                  <c:v>973</c:v>
                </c:pt>
                <c:pt idx="2793">
                  <c:v>728</c:v>
                </c:pt>
                <c:pt idx="2794">
                  <c:v>637</c:v>
                </c:pt>
                <c:pt idx="2795">
                  <c:v>590</c:v>
                </c:pt>
                <c:pt idx="2796">
                  <c:v>539</c:v>
                </c:pt>
                <c:pt idx="2797">
                  <c:v>526</c:v>
                </c:pt>
                <c:pt idx="2798">
                  <c:v>480</c:v>
                </c:pt>
                <c:pt idx="2799">
                  <c:v>452</c:v>
                </c:pt>
                <c:pt idx="2800">
                  <c:v>438</c:v>
                </c:pt>
                <c:pt idx="2801">
                  <c:v>458</c:v>
                </c:pt>
                <c:pt idx="2802">
                  <c:v>532</c:v>
                </c:pt>
                <c:pt idx="2803">
                  <c:v>546</c:v>
                </c:pt>
                <c:pt idx="2804">
                  <c:v>536</c:v>
                </c:pt>
                <c:pt idx="2805">
                  <c:v>614</c:v>
                </c:pt>
                <c:pt idx="2806">
                  <c:v>668</c:v>
                </c:pt>
                <c:pt idx="2807">
                  <c:v>756</c:v>
                </c:pt>
                <c:pt idx="2808">
                  <c:v>821</c:v>
                </c:pt>
                <c:pt idx="2809">
                  <c:v>890</c:v>
                </c:pt>
                <c:pt idx="2810">
                  <c:v>951</c:v>
                </c:pt>
                <c:pt idx="2811">
                  <c:v>977</c:v>
                </c:pt>
                <c:pt idx="2812">
                  <c:v>972</c:v>
                </c:pt>
                <c:pt idx="2813">
                  <c:v>1038</c:v>
                </c:pt>
                <c:pt idx="2814">
                  <c:v>1101</c:v>
                </c:pt>
                <c:pt idx="2815">
                  <c:v>1000</c:v>
                </c:pt>
                <c:pt idx="2816">
                  <c:v>926</c:v>
                </c:pt>
                <c:pt idx="2817">
                  <c:v>793</c:v>
                </c:pt>
                <c:pt idx="2818">
                  <c:v>644</c:v>
                </c:pt>
                <c:pt idx="2819">
                  <c:v>592</c:v>
                </c:pt>
                <c:pt idx="2820">
                  <c:v>542</c:v>
                </c:pt>
                <c:pt idx="2821">
                  <c:v>552</c:v>
                </c:pt>
                <c:pt idx="2822">
                  <c:v>511</c:v>
                </c:pt>
                <c:pt idx="2823">
                  <c:v>484</c:v>
                </c:pt>
                <c:pt idx="2824">
                  <c:v>419</c:v>
                </c:pt>
                <c:pt idx="2825">
                  <c:v>447</c:v>
                </c:pt>
                <c:pt idx="2826">
                  <c:v>478</c:v>
                </c:pt>
                <c:pt idx="2827">
                  <c:v>551</c:v>
                </c:pt>
                <c:pt idx="2828">
                  <c:v>601</c:v>
                </c:pt>
                <c:pt idx="2829">
                  <c:v>627</c:v>
                </c:pt>
                <c:pt idx="2830">
                  <c:v>670</c:v>
                </c:pt>
                <c:pt idx="2831">
                  <c:v>729</c:v>
                </c:pt>
                <c:pt idx="2832">
                  <c:v>795</c:v>
                </c:pt>
                <c:pt idx="2833">
                  <c:v>838</c:v>
                </c:pt>
                <c:pt idx="2834">
                  <c:v>981</c:v>
                </c:pt>
                <c:pt idx="2835">
                  <c:v>965</c:v>
                </c:pt>
                <c:pt idx="2836">
                  <c:v>1018</c:v>
                </c:pt>
                <c:pt idx="2837">
                  <c:v>1044</c:v>
                </c:pt>
                <c:pt idx="2838">
                  <c:v>1067</c:v>
                </c:pt>
                <c:pt idx="2839">
                  <c:v>1007</c:v>
                </c:pt>
                <c:pt idx="2840">
                  <c:v>878</c:v>
                </c:pt>
                <c:pt idx="2841">
                  <c:v>732</c:v>
                </c:pt>
                <c:pt idx="2842">
                  <c:v>614</c:v>
                </c:pt>
                <c:pt idx="2843">
                  <c:v>522</c:v>
                </c:pt>
                <c:pt idx="2844">
                  <c:v>511</c:v>
                </c:pt>
                <c:pt idx="2845">
                  <c:v>485</c:v>
                </c:pt>
                <c:pt idx="2846">
                  <c:v>451</c:v>
                </c:pt>
                <c:pt idx="2847">
                  <c:v>429</c:v>
                </c:pt>
                <c:pt idx="2848">
                  <c:v>426</c:v>
                </c:pt>
                <c:pt idx="2849">
                  <c:v>471</c:v>
                </c:pt>
                <c:pt idx="2850">
                  <c:v>480</c:v>
                </c:pt>
                <c:pt idx="2851">
                  <c:v>546</c:v>
                </c:pt>
                <c:pt idx="2852">
                  <c:v>607</c:v>
                </c:pt>
                <c:pt idx="2853">
                  <c:v>648</c:v>
                </c:pt>
                <c:pt idx="2854">
                  <c:v>707</c:v>
                </c:pt>
                <c:pt idx="2855">
                  <c:v>747</c:v>
                </c:pt>
                <c:pt idx="2856">
                  <c:v>783</c:v>
                </c:pt>
                <c:pt idx="2857">
                  <c:v>833</c:v>
                </c:pt>
                <c:pt idx="2858">
                  <c:v>839</c:v>
                </c:pt>
                <c:pt idx="2859">
                  <c:v>1000</c:v>
                </c:pt>
                <c:pt idx="2860">
                  <c:v>969</c:v>
                </c:pt>
                <c:pt idx="2861">
                  <c:v>981</c:v>
                </c:pt>
                <c:pt idx="2862">
                  <c:v>1041</c:v>
                </c:pt>
                <c:pt idx="2863">
                  <c:v>1024</c:v>
                </c:pt>
                <c:pt idx="2864">
                  <c:v>931</c:v>
                </c:pt>
                <c:pt idx="2865">
                  <c:v>773</c:v>
                </c:pt>
                <c:pt idx="2866">
                  <c:v>660</c:v>
                </c:pt>
                <c:pt idx="2867">
                  <c:v>558</c:v>
                </c:pt>
                <c:pt idx="2868">
                  <c:v>546</c:v>
                </c:pt>
                <c:pt idx="2869">
                  <c:v>518</c:v>
                </c:pt>
                <c:pt idx="2870">
                  <c:v>517</c:v>
                </c:pt>
                <c:pt idx="2871">
                  <c:v>504</c:v>
                </c:pt>
                <c:pt idx="2872">
                  <c:v>495</c:v>
                </c:pt>
                <c:pt idx="2873">
                  <c:v>468</c:v>
                </c:pt>
                <c:pt idx="2874">
                  <c:v>509</c:v>
                </c:pt>
                <c:pt idx="2875">
                  <c:v>568</c:v>
                </c:pt>
                <c:pt idx="2876">
                  <c:v>596</c:v>
                </c:pt>
                <c:pt idx="2877">
                  <c:v>628</c:v>
                </c:pt>
                <c:pt idx="2878">
                  <c:v>687</c:v>
                </c:pt>
                <c:pt idx="2879">
                  <c:v>772</c:v>
                </c:pt>
                <c:pt idx="2880">
                  <c:v>810</c:v>
                </c:pt>
                <c:pt idx="2881">
                  <c:v>871</c:v>
                </c:pt>
                <c:pt idx="2882">
                  <c:v>894</c:v>
                </c:pt>
                <c:pt idx="2883">
                  <c:v>944</c:v>
                </c:pt>
                <c:pt idx="2884">
                  <c:v>982</c:v>
                </c:pt>
                <c:pt idx="2885">
                  <c:v>1064</c:v>
                </c:pt>
                <c:pt idx="2886">
                  <c:v>1097</c:v>
                </c:pt>
                <c:pt idx="2887">
                  <c:v>1104</c:v>
                </c:pt>
                <c:pt idx="2888">
                  <c:v>1064</c:v>
                </c:pt>
                <c:pt idx="2889">
                  <c:v>964</c:v>
                </c:pt>
                <c:pt idx="2890">
                  <c:v>804</c:v>
                </c:pt>
                <c:pt idx="2891">
                  <c:v>689</c:v>
                </c:pt>
                <c:pt idx="2892">
                  <c:v>660</c:v>
                </c:pt>
                <c:pt idx="2893">
                  <c:v>637</c:v>
                </c:pt>
                <c:pt idx="2894">
                  <c:v>630</c:v>
                </c:pt>
                <c:pt idx="2895">
                  <c:v>566</c:v>
                </c:pt>
                <c:pt idx="2896">
                  <c:v>597</c:v>
                </c:pt>
                <c:pt idx="2897">
                  <c:v>630</c:v>
                </c:pt>
                <c:pt idx="2898">
                  <c:v>686</c:v>
                </c:pt>
                <c:pt idx="2899">
                  <c:v>683</c:v>
                </c:pt>
                <c:pt idx="2900">
                  <c:v>731</c:v>
                </c:pt>
                <c:pt idx="2901">
                  <c:v>831</c:v>
                </c:pt>
                <c:pt idx="2902">
                  <c:v>846</c:v>
                </c:pt>
                <c:pt idx="2903">
                  <c:v>924</c:v>
                </c:pt>
                <c:pt idx="2904">
                  <c:v>946</c:v>
                </c:pt>
                <c:pt idx="2905">
                  <c:v>975</c:v>
                </c:pt>
                <c:pt idx="2906">
                  <c:v>984</c:v>
                </c:pt>
                <c:pt idx="2907">
                  <c:v>995</c:v>
                </c:pt>
                <c:pt idx="2908">
                  <c:v>997</c:v>
                </c:pt>
                <c:pt idx="2909">
                  <c:v>985</c:v>
                </c:pt>
                <c:pt idx="2910">
                  <c:v>1040</c:v>
                </c:pt>
                <c:pt idx="2911">
                  <c:v>1059</c:v>
                </c:pt>
                <c:pt idx="2912">
                  <c:v>1026</c:v>
                </c:pt>
                <c:pt idx="2913">
                  <c:v>949</c:v>
                </c:pt>
                <c:pt idx="2914">
                  <c:v>795</c:v>
                </c:pt>
                <c:pt idx="2915">
                  <c:v>666</c:v>
                </c:pt>
                <c:pt idx="2916">
                  <c:v>605</c:v>
                </c:pt>
                <c:pt idx="2917">
                  <c:v>580</c:v>
                </c:pt>
                <c:pt idx="2918">
                  <c:v>581</c:v>
                </c:pt>
                <c:pt idx="2919">
                  <c:v>553</c:v>
                </c:pt>
                <c:pt idx="2920">
                  <c:v>592</c:v>
                </c:pt>
                <c:pt idx="2921">
                  <c:v>584</c:v>
                </c:pt>
                <c:pt idx="2922">
                  <c:v>687</c:v>
                </c:pt>
                <c:pt idx="2923">
                  <c:v>737</c:v>
                </c:pt>
                <c:pt idx="2924">
                  <c:v>789</c:v>
                </c:pt>
                <c:pt idx="2925">
                  <c:v>854</c:v>
                </c:pt>
                <c:pt idx="2926">
                  <c:v>877</c:v>
                </c:pt>
                <c:pt idx="2927">
                  <c:v>920</c:v>
                </c:pt>
                <c:pt idx="2928">
                  <c:v>1003</c:v>
                </c:pt>
                <c:pt idx="2929">
                  <c:v>1027</c:v>
                </c:pt>
                <c:pt idx="2930">
                  <c:v>993</c:v>
                </c:pt>
                <c:pt idx="2931">
                  <c:v>1015</c:v>
                </c:pt>
                <c:pt idx="2932">
                  <c:v>1072</c:v>
                </c:pt>
                <c:pt idx="2933">
                  <c:v>1121</c:v>
                </c:pt>
                <c:pt idx="2934">
                  <c:v>1107</c:v>
                </c:pt>
                <c:pt idx="2935">
                  <c:v>1112</c:v>
                </c:pt>
                <c:pt idx="2936">
                  <c:v>1037</c:v>
                </c:pt>
                <c:pt idx="2937">
                  <c:v>812</c:v>
                </c:pt>
                <c:pt idx="2938">
                  <c:v>685</c:v>
                </c:pt>
                <c:pt idx="2939">
                  <c:v>593</c:v>
                </c:pt>
                <c:pt idx="2940">
                  <c:v>566</c:v>
                </c:pt>
                <c:pt idx="2941">
                  <c:v>526</c:v>
                </c:pt>
                <c:pt idx="2942">
                  <c:v>516</c:v>
                </c:pt>
                <c:pt idx="2943">
                  <c:v>526</c:v>
                </c:pt>
                <c:pt idx="2944">
                  <c:v>506</c:v>
                </c:pt>
                <c:pt idx="2945">
                  <c:v>451</c:v>
                </c:pt>
                <c:pt idx="2946">
                  <c:v>472</c:v>
                </c:pt>
                <c:pt idx="2947">
                  <c:v>533</c:v>
                </c:pt>
                <c:pt idx="2948">
                  <c:v>569</c:v>
                </c:pt>
                <c:pt idx="2949">
                  <c:v>627</c:v>
                </c:pt>
                <c:pt idx="2950">
                  <c:v>708</c:v>
                </c:pt>
                <c:pt idx="2951">
                  <c:v>723</c:v>
                </c:pt>
                <c:pt idx="2952">
                  <c:v>846</c:v>
                </c:pt>
                <c:pt idx="2953">
                  <c:v>902</c:v>
                </c:pt>
                <c:pt idx="2954">
                  <c:v>1021</c:v>
                </c:pt>
                <c:pt idx="2955">
                  <c:v>1069</c:v>
                </c:pt>
                <c:pt idx="2956">
                  <c:v>1096</c:v>
                </c:pt>
                <c:pt idx="2957">
                  <c:v>1174</c:v>
                </c:pt>
                <c:pt idx="2958">
                  <c:v>1186</c:v>
                </c:pt>
                <c:pt idx="2959">
                  <c:v>1120</c:v>
                </c:pt>
                <c:pt idx="2960">
                  <c:v>1012</c:v>
                </c:pt>
                <c:pt idx="2961">
                  <c:v>825</c:v>
                </c:pt>
                <c:pt idx="2962">
                  <c:v>692</c:v>
                </c:pt>
                <c:pt idx="2963">
                  <c:v>589</c:v>
                </c:pt>
                <c:pt idx="2964">
                  <c:v>585</c:v>
                </c:pt>
                <c:pt idx="2965">
                  <c:v>580</c:v>
                </c:pt>
                <c:pt idx="2966">
                  <c:v>497</c:v>
                </c:pt>
                <c:pt idx="2967">
                  <c:v>493</c:v>
                </c:pt>
                <c:pt idx="2968">
                  <c:v>458</c:v>
                </c:pt>
                <c:pt idx="2969">
                  <c:v>453</c:v>
                </c:pt>
                <c:pt idx="2970">
                  <c:v>458</c:v>
                </c:pt>
                <c:pt idx="2971">
                  <c:v>535</c:v>
                </c:pt>
                <c:pt idx="2972">
                  <c:v>561</c:v>
                </c:pt>
                <c:pt idx="2973">
                  <c:v>619</c:v>
                </c:pt>
                <c:pt idx="2974">
                  <c:v>670</c:v>
                </c:pt>
                <c:pt idx="2975">
                  <c:v>704</c:v>
                </c:pt>
                <c:pt idx="2976">
                  <c:v>779</c:v>
                </c:pt>
                <c:pt idx="2977">
                  <c:v>809</c:v>
                </c:pt>
                <c:pt idx="2978">
                  <c:v>873</c:v>
                </c:pt>
                <c:pt idx="2979">
                  <c:v>898</c:v>
                </c:pt>
                <c:pt idx="2980">
                  <c:v>994</c:v>
                </c:pt>
                <c:pt idx="2981">
                  <c:v>1027</c:v>
                </c:pt>
                <c:pt idx="2982">
                  <c:v>1033</c:v>
                </c:pt>
                <c:pt idx="2983">
                  <c:v>1014</c:v>
                </c:pt>
                <c:pt idx="2984">
                  <c:v>911</c:v>
                </c:pt>
                <c:pt idx="2985">
                  <c:v>769</c:v>
                </c:pt>
                <c:pt idx="2986">
                  <c:v>633</c:v>
                </c:pt>
                <c:pt idx="2987">
                  <c:v>572</c:v>
                </c:pt>
                <c:pt idx="2988">
                  <c:v>593</c:v>
                </c:pt>
                <c:pt idx="2989">
                  <c:v>556</c:v>
                </c:pt>
                <c:pt idx="2990">
                  <c:v>547</c:v>
                </c:pt>
                <c:pt idx="2991">
                  <c:v>467</c:v>
                </c:pt>
                <c:pt idx="2992">
                  <c:v>449</c:v>
                </c:pt>
                <c:pt idx="2993">
                  <c:v>457</c:v>
                </c:pt>
                <c:pt idx="2994">
                  <c:v>462</c:v>
                </c:pt>
                <c:pt idx="2995">
                  <c:v>478</c:v>
                </c:pt>
                <c:pt idx="2996">
                  <c:v>565</c:v>
                </c:pt>
                <c:pt idx="2997">
                  <c:v>568</c:v>
                </c:pt>
                <c:pt idx="2998">
                  <c:v>613</c:v>
                </c:pt>
                <c:pt idx="2999">
                  <c:v>696</c:v>
                </c:pt>
                <c:pt idx="3000">
                  <c:v>766</c:v>
                </c:pt>
                <c:pt idx="3001">
                  <c:v>821</c:v>
                </c:pt>
                <c:pt idx="3002">
                  <c:v>841</c:v>
                </c:pt>
                <c:pt idx="3003">
                  <c:v>907</c:v>
                </c:pt>
                <c:pt idx="3004">
                  <c:v>946</c:v>
                </c:pt>
                <c:pt idx="3005">
                  <c:v>1090</c:v>
                </c:pt>
                <c:pt idx="3006">
                  <c:v>1087</c:v>
                </c:pt>
                <c:pt idx="3007">
                  <c:v>1023</c:v>
                </c:pt>
                <c:pt idx="3008">
                  <c:v>852</c:v>
                </c:pt>
                <c:pt idx="3009">
                  <c:v>742</c:v>
                </c:pt>
                <c:pt idx="3010">
                  <c:v>616</c:v>
                </c:pt>
                <c:pt idx="3011">
                  <c:v>535</c:v>
                </c:pt>
                <c:pt idx="3012">
                  <c:v>504</c:v>
                </c:pt>
                <c:pt idx="3013">
                  <c:v>499</c:v>
                </c:pt>
                <c:pt idx="3014">
                  <c:v>493</c:v>
                </c:pt>
                <c:pt idx="3015">
                  <c:v>460</c:v>
                </c:pt>
                <c:pt idx="3016">
                  <c:v>450</c:v>
                </c:pt>
                <c:pt idx="3017">
                  <c:v>453</c:v>
                </c:pt>
                <c:pt idx="3018">
                  <c:v>439</c:v>
                </c:pt>
                <c:pt idx="3019">
                  <c:v>422</c:v>
                </c:pt>
                <c:pt idx="3020">
                  <c:v>429</c:v>
                </c:pt>
                <c:pt idx="3021">
                  <c:v>418</c:v>
                </c:pt>
                <c:pt idx="3022">
                  <c:v>420</c:v>
                </c:pt>
                <c:pt idx="3023">
                  <c:v>444</c:v>
                </c:pt>
                <c:pt idx="3024">
                  <c:v>434</c:v>
                </c:pt>
                <c:pt idx="3025">
                  <c:v>427</c:v>
                </c:pt>
                <c:pt idx="3026">
                  <c:v>405</c:v>
                </c:pt>
                <c:pt idx="3027">
                  <c:v>393</c:v>
                </c:pt>
                <c:pt idx="3028">
                  <c:v>395</c:v>
                </c:pt>
                <c:pt idx="3029">
                  <c:v>425</c:v>
                </c:pt>
                <c:pt idx="3030">
                  <c:v>404</c:v>
                </c:pt>
                <c:pt idx="3031">
                  <c:v>394</c:v>
                </c:pt>
                <c:pt idx="3032">
                  <c:v>358</c:v>
                </c:pt>
                <c:pt idx="3033">
                  <c:v>364</c:v>
                </c:pt>
                <c:pt idx="3034">
                  <c:v>367</c:v>
                </c:pt>
                <c:pt idx="3035">
                  <c:v>382</c:v>
                </c:pt>
                <c:pt idx="3036">
                  <c:v>399</c:v>
                </c:pt>
                <c:pt idx="3037">
                  <c:v>414</c:v>
                </c:pt>
                <c:pt idx="3038">
                  <c:v>428</c:v>
                </c:pt>
                <c:pt idx="3039">
                  <c:v>443</c:v>
                </c:pt>
                <c:pt idx="3040">
                  <c:v>444</c:v>
                </c:pt>
                <c:pt idx="3041">
                  <c:v>441</c:v>
                </c:pt>
                <c:pt idx="3042">
                  <c:v>470</c:v>
                </c:pt>
                <c:pt idx="3043">
                  <c:v>481</c:v>
                </c:pt>
                <c:pt idx="3044">
                  <c:v>478</c:v>
                </c:pt>
                <c:pt idx="3045">
                  <c:v>472</c:v>
                </c:pt>
                <c:pt idx="3046">
                  <c:v>481</c:v>
                </c:pt>
                <c:pt idx="3047">
                  <c:v>481</c:v>
                </c:pt>
                <c:pt idx="3048">
                  <c:v>487</c:v>
                </c:pt>
                <c:pt idx="3049">
                  <c:v>502</c:v>
                </c:pt>
                <c:pt idx="3050">
                  <c:v>508</c:v>
                </c:pt>
                <c:pt idx="3051">
                  <c:v>524</c:v>
                </c:pt>
                <c:pt idx="3052">
                  <c:v>543</c:v>
                </c:pt>
                <c:pt idx="3053">
                  <c:v>550</c:v>
                </c:pt>
                <c:pt idx="3054">
                  <c:v>542</c:v>
                </c:pt>
                <c:pt idx="3055">
                  <c:v>544</c:v>
                </c:pt>
                <c:pt idx="3056">
                  <c:v>576</c:v>
                </c:pt>
                <c:pt idx="3057">
                  <c:v>591</c:v>
                </c:pt>
                <c:pt idx="3058">
                  <c:v>610</c:v>
                </c:pt>
                <c:pt idx="3059">
                  <c:v>615</c:v>
                </c:pt>
                <c:pt idx="3060">
                  <c:v>623</c:v>
                </c:pt>
                <c:pt idx="3061">
                  <c:v>597</c:v>
                </c:pt>
                <c:pt idx="3062">
                  <c:v>615</c:v>
                </c:pt>
                <c:pt idx="3063">
                  <c:v>633</c:v>
                </c:pt>
                <c:pt idx="3064">
                  <c:v>649</c:v>
                </c:pt>
                <c:pt idx="3065">
                  <c:v>655</c:v>
                </c:pt>
                <c:pt idx="3066">
                  <c:v>665</c:v>
                </c:pt>
                <c:pt idx="3067">
                  <c:v>666</c:v>
                </c:pt>
                <c:pt idx="3068">
                  <c:v>665</c:v>
                </c:pt>
                <c:pt idx="3069">
                  <c:v>667</c:v>
                </c:pt>
                <c:pt idx="3070">
                  <c:v>670</c:v>
                </c:pt>
                <c:pt idx="3071">
                  <c:v>670</c:v>
                </c:pt>
                <c:pt idx="3072">
                  <c:v>687</c:v>
                </c:pt>
                <c:pt idx="3073">
                  <c:v>714</c:v>
                </c:pt>
                <c:pt idx="3074">
                  <c:v>686</c:v>
                </c:pt>
                <c:pt idx="3075">
                  <c:v>720</c:v>
                </c:pt>
                <c:pt idx="3076">
                  <c:v>734</c:v>
                </c:pt>
                <c:pt idx="3077">
                  <c:v>751</c:v>
                </c:pt>
                <c:pt idx="3078">
                  <c:v>786</c:v>
                </c:pt>
                <c:pt idx="3079">
                  <c:v>778</c:v>
                </c:pt>
                <c:pt idx="3080">
                  <c:v>812</c:v>
                </c:pt>
                <c:pt idx="3081">
                  <c:v>846</c:v>
                </c:pt>
                <c:pt idx="3082">
                  <c:v>876</c:v>
                </c:pt>
                <c:pt idx="3083">
                  <c:v>882</c:v>
                </c:pt>
                <c:pt idx="3084">
                  <c:v>876</c:v>
                </c:pt>
                <c:pt idx="3085">
                  <c:v>869</c:v>
                </c:pt>
                <c:pt idx="3086">
                  <c:v>895</c:v>
                </c:pt>
                <c:pt idx="3087">
                  <c:v>894</c:v>
                </c:pt>
                <c:pt idx="3088">
                  <c:v>899</c:v>
                </c:pt>
                <c:pt idx="3089">
                  <c:v>912</c:v>
                </c:pt>
                <c:pt idx="3090">
                  <c:v>923</c:v>
                </c:pt>
                <c:pt idx="3091">
                  <c:v>900</c:v>
                </c:pt>
                <c:pt idx="3092">
                  <c:v>873</c:v>
                </c:pt>
                <c:pt idx="3093">
                  <c:v>867</c:v>
                </c:pt>
                <c:pt idx="3094">
                  <c:v>897</c:v>
                </c:pt>
                <c:pt idx="3095">
                  <c:v>905</c:v>
                </c:pt>
                <c:pt idx="3096">
                  <c:v>932</c:v>
                </c:pt>
                <c:pt idx="3097">
                  <c:v>922</c:v>
                </c:pt>
                <c:pt idx="3098">
                  <c:v>928</c:v>
                </c:pt>
                <c:pt idx="3099">
                  <c:v>923</c:v>
                </c:pt>
                <c:pt idx="3100">
                  <c:v>956</c:v>
                </c:pt>
                <c:pt idx="3101">
                  <c:v>969</c:v>
                </c:pt>
                <c:pt idx="3102">
                  <c:v>991</c:v>
                </c:pt>
                <c:pt idx="3103">
                  <c:v>989</c:v>
                </c:pt>
                <c:pt idx="3104">
                  <c:v>992</c:v>
                </c:pt>
                <c:pt idx="3105">
                  <c:v>1015</c:v>
                </c:pt>
                <c:pt idx="3106">
                  <c:v>1044</c:v>
                </c:pt>
                <c:pt idx="3107">
                  <c:v>1072</c:v>
                </c:pt>
                <c:pt idx="3108">
                  <c:v>1094</c:v>
                </c:pt>
                <c:pt idx="3109">
                  <c:v>1088</c:v>
                </c:pt>
                <c:pt idx="3110">
                  <c:v>1051</c:v>
                </c:pt>
                <c:pt idx="3111">
                  <c:v>1044</c:v>
                </c:pt>
                <c:pt idx="3112">
                  <c:v>986</c:v>
                </c:pt>
                <c:pt idx="3113">
                  <c:v>975</c:v>
                </c:pt>
                <c:pt idx="3114">
                  <c:v>959</c:v>
                </c:pt>
                <c:pt idx="3115">
                  <c:v>946</c:v>
                </c:pt>
                <c:pt idx="3116">
                  <c:v>933</c:v>
                </c:pt>
                <c:pt idx="3117">
                  <c:v>917</c:v>
                </c:pt>
                <c:pt idx="3118">
                  <c:v>907</c:v>
                </c:pt>
                <c:pt idx="3119">
                  <c:v>872</c:v>
                </c:pt>
                <c:pt idx="3120">
                  <c:v>848</c:v>
                </c:pt>
                <c:pt idx="3121">
                  <c:v>845</c:v>
                </c:pt>
                <c:pt idx="3122">
                  <c:v>824</c:v>
                </c:pt>
                <c:pt idx="3123">
                  <c:v>848</c:v>
                </c:pt>
                <c:pt idx="3124">
                  <c:v>837</c:v>
                </c:pt>
                <c:pt idx="3125">
                  <c:v>799</c:v>
                </c:pt>
                <c:pt idx="3126">
                  <c:v>747</c:v>
                </c:pt>
                <c:pt idx="3127">
                  <c:v>716</c:v>
                </c:pt>
                <c:pt idx="3128">
                  <c:v>699</c:v>
                </c:pt>
                <c:pt idx="3129">
                  <c:v>677</c:v>
                </c:pt>
                <c:pt idx="3130">
                  <c:v>649</c:v>
                </c:pt>
                <c:pt idx="3131">
                  <c:v>626</c:v>
                </c:pt>
                <c:pt idx="3132">
                  <c:v>585</c:v>
                </c:pt>
                <c:pt idx="3133">
                  <c:v>582</c:v>
                </c:pt>
                <c:pt idx="3134">
                  <c:v>589</c:v>
                </c:pt>
                <c:pt idx="3135">
                  <c:v>588</c:v>
                </c:pt>
                <c:pt idx="3136">
                  <c:v>569</c:v>
                </c:pt>
                <c:pt idx="3137">
                  <c:v>550</c:v>
                </c:pt>
                <c:pt idx="3138">
                  <c:v>511</c:v>
                </c:pt>
                <c:pt idx="3139">
                  <c:v>487</c:v>
                </c:pt>
                <c:pt idx="3140">
                  <c:v>517</c:v>
                </c:pt>
                <c:pt idx="3141">
                  <c:v>520</c:v>
                </c:pt>
                <c:pt idx="3142">
                  <c:v>526</c:v>
                </c:pt>
                <c:pt idx="3143">
                  <c:v>503</c:v>
                </c:pt>
                <c:pt idx="3144">
                  <c:v>492</c:v>
                </c:pt>
                <c:pt idx="3145">
                  <c:v>494</c:v>
                </c:pt>
                <c:pt idx="3146">
                  <c:v>498</c:v>
                </c:pt>
                <c:pt idx="3147">
                  <c:v>496</c:v>
                </c:pt>
                <c:pt idx="3148">
                  <c:v>521</c:v>
                </c:pt>
                <c:pt idx="3149">
                  <c:v>526</c:v>
                </c:pt>
                <c:pt idx="3150">
                  <c:v>507</c:v>
                </c:pt>
                <c:pt idx="3151">
                  <c:v>491</c:v>
                </c:pt>
                <c:pt idx="3152">
                  <c:v>484</c:v>
                </c:pt>
                <c:pt idx="3153">
                  <c:v>489</c:v>
                </c:pt>
                <c:pt idx="3154">
                  <c:v>490</c:v>
                </c:pt>
                <c:pt idx="3155">
                  <c:v>490</c:v>
                </c:pt>
                <c:pt idx="3156">
                  <c:v>500</c:v>
                </c:pt>
                <c:pt idx="3157">
                  <c:v>494</c:v>
                </c:pt>
                <c:pt idx="3158">
                  <c:v>491</c:v>
                </c:pt>
                <c:pt idx="3159">
                  <c:v>460</c:v>
                </c:pt>
                <c:pt idx="3160">
                  <c:v>449</c:v>
                </c:pt>
                <c:pt idx="3161">
                  <c:v>436</c:v>
                </c:pt>
                <c:pt idx="3162">
                  <c:v>419</c:v>
                </c:pt>
                <c:pt idx="3163">
                  <c:v>440</c:v>
                </c:pt>
                <c:pt idx="3164">
                  <c:v>463</c:v>
                </c:pt>
                <c:pt idx="3165">
                  <c:v>463</c:v>
                </c:pt>
                <c:pt idx="3166">
                  <c:v>476</c:v>
                </c:pt>
                <c:pt idx="3167">
                  <c:v>462</c:v>
                </c:pt>
                <c:pt idx="3168">
                  <c:v>451</c:v>
                </c:pt>
                <c:pt idx="3169">
                  <c:v>433</c:v>
                </c:pt>
                <c:pt idx="3170">
                  <c:v>422</c:v>
                </c:pt>
                <c:pt idx="3171">
                  <c:v>414</c:v>
                </c:pt>
                <c:pt idx="3172">
                  <c:v>445</c:v>
                </c:pt>
                <c:pt idx="3173">
                  <c:v>448</c:v>
                </c:pt>
                <c:pt idx="3174">
                  <c:v>460</c:v>
                </c:pt>
                <c:pt idx="3175">
                  <c:v>459</c:v>
                </c:pt>
                <c:pt idx="3176">
                  <c:v>445</c:v>
                </c:pt>
                <c:pt idx="3177">
                  <c:v>446</c:v>
                </c:pt>
                <c:pt idx="3178">
                  <c:v>445</c:v>
                </c:pt>
                <c:pt idx="3179">
                  <c:v>443</c:v>
                </c:pt>
                <c:pt idx="3180">
                  <c:v>468</c:v>
                </c:pt>
                <c:pt idx="3181">
                  <c:v>457</c:v>
                </c:pt>
                <c:pt idx="3182">
                  <c:v>463</c:v>
                </c:pt>
                <c:pt idx="3183">
                  <c:v>482</c:v>
                </c:pt>
                <c:pt idx="3184">
                  <c:v>485</c:v>
                </c:pt>
                <c:pt idx="3185">
                  <c:v>493</c:v>
                </c:pt>
                <c:pt idx="3186">
                  <c:v>481</c:v>
                </c:pt>
                <c:pt idx="3187">
                  <c:v>471</c:v>
                </c:pt>
                <c:pt idx="3188">
                  <c:v>468</c:v>
                </c:pt>
                <c:pt idx="3189">
                  <c:v>485</c:v>
                </c:pt>
                <c:pt idx="3190">
                  <c:v>504</c:v>
                </c:pt>
                <c:pt idx="3191">
                  <c:v>499</c:v>
                </c:pt>
                <c:pt idx="3192">
                  <c:v>506</c:v>
                </c:pt>
                <c:pt idx="3193">
                  <c:v>507</c:v>
                </c:pt>
                <c:pt idx="3194">
                  <c:v>516</c:v>
                </c:pt>
                <c:pt idx="3195">
                  <c:v>537</c:v>
                </c:pt>
                <c:pt idx="3196">
                  <c:v>548</c:v>
                </c:pt>
                <c:pt idx="3197">
                  <c:v>564</c:v>
                </c:pt>
                <c:pt idx="3198">
                  <c:v>570</c:v>
                </c:pt>
                <c:pt idx="3199">
                  <c:v>584</c:v>
                </c:pt>
                <c:pt idx="3200">
                  <c:v>577</c:v>
                </c:pt>
                <c:pt idx="3201">
                  <c:v>583</c:v>
                </c:pt>
                <c:pt idx="3202">
                  <c:v>586</c:v>
                </c:pt>
                <c:pt idx="3204">
                  <c:v>600</c:v>
                </c:pt>
                <c:pt idx="3205">
                  <c:v>633</c:v>
                </c:pt>
                <c:pt idx="3206">
                  <c:v>656</c:v>
                </c:pt>
                <c:pt idx="3207">
                  <c:v>620</c:v>
                </c:pt>
                <c:pt idx="3208">
                  <c:v>634</c:v>
                </c:pt>
                <c:pt idx="3209">
                  <c:v>664</c:v>
                </c:pt>
                <c:pt idx="3210">
                  <c:v>678</c:v>
                </c:pt>
                <c:pt idx="3211">
                  <c:v>677</c:v>
                </c:pt>
                <c:pt idx="3212">
                  <c:v>705</c:v>
                </c:pt>
                <c:pt idx="3213">
                  <c:v>704</c:v>
                </c:pt>
                <c:pt idx="3214">
                  <c:v>713</c:v>
                </c:pt>
                <c:pt idx="3215">
                  <c:v>699</c:v>
                </c:pt>
                <c:pt idx="3216">
                  <c:v>683</c:v>
                </c:pt>
                <c:pt idx="3217">
                  <c:v>698</c:v>
                </c:pt>
                <c:pt idx="3218">
                  <c:v>711</c:v>
                </c:pt>
                <c:pt idx="3219">
                  <c:v>744</c:v>
                </c:pt>
                <c:pt idx="3220">
                  <c:v>775</c:v>
                </c:pt>
                <c:pt idx="3221">
                  <c:v>790</c:v>
                </c:pt>
                <c:pt idx="3222">
                  <c:v>802</c:v>
                </c:pt>
                <c:pt idx="3223">
                  <c:v>810</c:v>
                </c:pt>
                <c:pt idx="3224">
                  <c:v>848</c:v>
                </c:pt>
                <c:pt idx="3225">
                  <c:v>853</c:v>
                </c:pt>
                <c:pt idx="3226">
                  <c:v>885</c:v>
                </c:pt>
                <c:pt idx="3227">
                  <c:v>899</c:v>
                </c:pt>
                <c:pt idx="3228">
                  <c:v>871</c:v>
                </c:pt>
                <c:pt idx="3229">
                  <c:v>869</c:v>
                </c:pt>
                <c:pt idx="3230">
                  <c:v>877</c:v>
                </c:pt>
                <c:pt idx="3231">
                  <c:v>855</c:v>
                </c:pt>
                <c:pt idx="3232">
                  <c:v>863</c:v>
                </c:pt>
                <c:pt idx="3233">
                  <c:v>868</c:v>
                </c:pt>
                <c:pt idx="3234">
                  <c:v>857</c:v>
                </c:pt>
                <c:pt idx="3235">
                  <c:v>864</c:v>
                </c:pt>
                <c:pt idx="3236">
                  <c:v>898</c:v>
                </c:pt>
                <c:pt idx="3237">
                  <c:v>914</c:v>
                </c:pt>
                <c:pt idx="3238">
                  <c:v>945</c:v>
                </c:pt>
                <c:pt idx="3239">
                  <c:v>960</c:v>
                </c:pt>
                <c:pt idx="3240">
                  <c:v>949</c:v>
                </c:pt>
                <c:pt idx="3241">
                  <c:v>945</c:v>
                </c:pt>
                <c:pt idx="3242">
                  <c:v>962</c:v>
                </c:pt>
                <c:pt idx="3243">
                  <c:v>948</c:v>
                </c:pt>
                <c:pt idx="3244">
                  <c:v>947</c:v>
                </c:pt>
                <c:pt idx="3245">
                  <c:v>947</c:v>
                </c:pt>
                <c:pt idx="3246">
                  <c:v>959</c:v>
                </c:pt>
                <c:pt idx="3247">
                  <c:v>937</c:v>
                </c:pt>
                <c:pt idx="3248">
                  <c:v>920</c:v>
                </c:pt>
                <c:pt idx="3249">
                  <c:v>921</c:v>
                </c:pt>
                <c:pt idx="3250">
                  <c:v>948</c:v>
                </c:pt>
                <c:pt idx="3251">
                  <c:v>985</c:v>
                </c:pt>
                <c:pt idx="3252">
                  <c:v>1012</c:v>
                </c:pt>
                <c:pt idx="3253">
                  <c:v>1023</c:v>
                </c:pt>
                <c:pt idx="3254">
                  <c:v>1024</c:v>
                </c:pt>
                <c:pt idx="3255">
                  <c:v>1000</c:v>
                </c:pt>
                <c:pt idx="3256">
                  <c:v>962</c:v>
                </c:pt>
                <c:pt idx="3257">
                  <c:v>966</c:v>
                </c:pt>
                <c:pt idx="3258">
                  <c:v>956</c:v>
                </c:pt>
                <c:pt idx="3259">
                  <c:v>977</c:v>
                </c:pt>
                <c:pt idx="3260">
                  <c:v>976</c:v>
                </c:pt>
                <c:pt idx="3261">
                  <c:v>965</c:v>
                </c:pt>
                <c:pt idx="3262">
                  <c:v>962</c:v>
                </c:pt>
                <c:pt idx="3263">
                  <c:v>949</c:v>
                </c:pt>
                <c:pt idx="3264">
                  <c:v>921</c:v>
                </c:pt>
                <c:pt idx="3265">
                  <c:v>916</c:v>
                </c:pt>
                <c:pt idx="3266">
                  <c:v>924</c:v>
                </c:pt>
                <c:pt idx="3267">
                  <c:v>920</c:v>
                </c:pt>
                <c:pt idx="3268">
                  <c:v>914</c:v>
                </c:pt>
                <c:pt idx="3269">
                  <c:v>884</c:v>
                </c:pt>
                <c:pt idx="3270">
                  <c:v>881</c:v>
                </c:pt>
                <c:pt idx="3271">
                  <c:v>881</c:v>
                </c:pt>
                <c:pt idx="3272">
                  <c:v>880</c:v>
                </c:pt>
                <c:pt idx="3273">
                  <c:v>861</c:v>
                </c:pt>
                <c:pt idx="3274">
                  <c:v>813</c:v>
                </c:pt>
                <c:pt idx="3275">
                  <c:v>778</c:v>
                </c:pt>
                <c:pt idx="3276">
                  <c:v>783</c:v>
                </c:pt>
                <c:pt idx="3277">
                  <c:v>754</c:v>
                </c:pt>
                <c:pt idx="3278">
                  <c:v>741</c:v>
                </c:pt>
                <c:pt idx="3279">
                  <c:v>716</c:v>
                </c:pt>
                <c:pt idx="3280">
                  <c:v>707</c:v>
                </c:pt>
                <c:pt idx="3281">
                  <c:v>711</c:v>
                </c:pt>
                <c:pt idx="3282">
                  <c:v>706</c:v>
                </c:pt>
                <c:pt idx="3283">
                  <c:v>676</c:v>
                </c:pt>
                <c:pt idx="3284">
                  <c:v>653</c:v>
                </c:pt>
                <c:pt idx="3285">
                  <c:v>633</c:v>
                </c:pt>
                <c:pt idx="3286">
                  <c:v>629</c:v>
                </c:pt>
                <c:pt idx="3287">
                  <c:v>628</c:v>
                </c:pt>
                <c:pt idx="3288">
                  <c:v>630</c:v>
                </c:pt>
                <c:pt idx="3289">
                  <c:v>629</c:v>
                </c:pt>
                <c:pt idx="3290">
                  <c:v>648</c:v>
                </c:pt>
                <c:pt idx="3291">
                  <c:v>606</c:v>
                </c:pt>
                <c:pt idx="3292">
                  <c:v>589</c:v>
                </c:pt>
                <c:pt idx="3293">
                  <c:v>580</c:v>
                </c:pt>
                <c:pt idx="3294">
                  <c:v>574</c:v>
                </c:pt>
                <c:pt idx="3295">
                  <c:v>579</c:v>
                </c:pt>
                <c:pt idx="3296">
                  <c:v>581</c:v>
                </c:pt>
                <c:pt idx="3297">
                  <c:v>599</c:v>
                </c:pt>
                <c:pt idx="3298">
                  <c:v>599</c:v>
                </c:pt>
                <c:pt idx="3299">
                  <c:v>571</c:v>
                </c:pt>
                <c:pt idx="3300">
                  <c:v>569</c:v>
                </c:pt>
                <c:pt idx="3301">
                  <c:v>584</c:v>
                </c:pt>
                <c:pt idx="3302">
                  <c:v>600</c:v>
                </c:pt>
                <c:pt idx="3303">
                  <c:v>586</c:v>
                </c:pt>
                <c:pt idx="3304">
                  <c:v>587</c:v>
                </c:pt>
                <c:pt idx="3305">
                  <c:v>587</c:v>
                </c:pt>
                <c:pt idx="3306">
                  <c:v>582</c:v>
                </c:pt>
                <c:pt idx="3307">
                  <c:v>565</c:v>
                </c:pt>
                <c:pt idx="3308">
                  <c:v>552</c:v>
                </c:pt>
                <c:pt idx="3309">
                  <c:v>540</c:v>
                </c:pt>
                <c:pt idx="3310">
                  <c:v>540</c:v>
                </c:pt>
                <c:pt idx="3311">
                  <c:v>589</c:v>
                </c:pt>
                <c:pt idx="3312">
                  <c:v>597</c:v>
                </c:pt>
                <c:pt idx="3313">
                  <c:v>596</c:v>
                </c:pt>
                <c:pt idx="3314">
                  <c:v>563</c:v>
                </c:pt>
                <c:pt idx="3315">
                  <c:v>551</c:v>
                </c:pt>
                <c:pt idx="3316">
                  <c:v>533</c:v>
                </c:pt>
                <c:pt idx="3317">
                  <c:v>541</c:v>
                </c:pt>
                <c:pt idx="3318">
                  <c:v>547</c:v>
                </c:pt>
                <c:pt idx="3319">
                  <c:v>567</c:v>
                </c:pt>
                <c:pt idx="3320">
                  <c:v>582</c:v>
                </c:pt>
                <c:pt idx="3321">
                  <c:v>591</c:v>
                </c:pt>
                <c:pt idx="3322">
                  <c:v>601</c:v>
                </c:pt>
                <c:pt idx="3323">
                  <c:v>613</c:v>
                </c:pt>
                <c:pt idx="3324">
                  <c:v>624</c:v>
                </c:pt>
                <c:pt idx="3325">
                  <c:v>650</c:v>
                </c:pt>
                <c:pt idx="3326">
                  <c:v>643</c:v>
                </c:pt>
                <c:pt idx="3327">
                  <c:v>646</c:v>
                </c:pt>
                <c:pt idx="3328">
                  <c:v>645</c:v>
                </c:pt>
                <c:pt idx="3329">
                  <c:v>651</c:v>
                </c:pt>
                <c:pt idx="3330">
                  <c:v>667</c:v>
                </c:pt>
                <c:pt idx="3331">
                  <c:v>691</c:v>
                </c:pt>
                <c:pt idx="3332">
                  <c:v>690</c:v>
                </c:pt>
                <c:pt idx="3333">
                  <c:v>714</c:v>
                </c:pt>
                <c:pt idx="3334">
                  <c:v>724</c:v>
                </c:pt>
                <c:pt idx="3335">
                  <c:v>726</c:v>
                </c:pt>
                <c:pt idx="3336">
                  <c:v>703</c:v>
                </c:pt>
                <c:pt idx="3337">
                  <c:v>730</c:v>
                </c:pt>
                <c:pt idx="3338">
                  <c:v>726</c:v>
                </c:pt>
                <c:pt idx="3339">
                  <c:v>701</c:v>
                </c:pt>
                <c:pt idx="3340">
                  <c:v>696</c:v>
                </c:pt>
                <c:pt idx="3341">
                  <c:v>709</c:v>
                </c:pt>
                <c:pt idx="3342">
                  <c:v>704</c:v>
                </c:pt>
                <c:pt idx="3343">
                  <c:v>699</c:v>
                </c:pt>
                <c:pt idx="3344">
                  <c:v>725</c:v>
                </c:pt>
                <c:pt idx="3345">
                  <c:v>724</c:v>
                </c:pt>
                <c:pt idx="3346">
                  <c:v>728</c:v>
                </c:pt>
                <c:pt idx="3347">
                  <c:v>731</c:v>
                </c:pt>
                <c:pt idx="3348">
                  <c:v>710</c:v>
                </c:pt>
                <c:pt idx="3349">
                  <c:v>717</c:v>
                </c:pt>
                <c:pt idx="3350">
                  <c:v>748</c:v>
                </c:pt>
                <c:pt idx="3351">
                  <c:v>777</c:v>
                </c:pt>
                <c:pt idx="3352">
                  <c:v>795</c:v>
                </c:pt>
                <c:pt idx="3353">
                  <c:v>804</c:v>
                </c:pt>
                <c:pt idx="3354">
                  <c:v>808</c:v>
                </c:pt>
                <c:pt idx="3355">
                  <c:v>832</c:v>
                </c:pt>
                <c:pt idx="3356">
                  <c:v>800</c:v>
                </c:pt>
                <c:pt idx="3357">
                  <c:v>804</c:v>
                </c:pt>
                <c:pt idx="3358">
                  <c:v>819</c:v>
                </c:pt>
                <c:pt idx="3359">
                  <c:v>837</c:v>
                </c:pt>
                <c:pt idx="3360">
                  <c:v>858</c:v>
                </c:pt>
                <c:pt idx="3361">
                  <c:v>864</c:v>
                </c:pt>
                <c:pt idx="3362">
                  <c:v>880</c:v>
                </c:pt>
                <c:pt idx="3363">
                  <c:v>881</c:v>
                </c:pt>
                <c:pt idx="3364">
                  <c:v>858</c:v>
                </c:pt>
                <c:pt idx="3365">
                  <c:v>882</c:v>
                </c:pt>
                <c:pt idx="3366">
                  <c:v>900</c:v>
                </c:pt>
                <c:pt idx="3367">
                  <c:v>926</c:v>
                </c:pt>
                <c:pt idx="3368">
                  <c:v>911</c:v>
                </c:pt>
                <c:pt idx="3369">
                  <c:v>903</c:v>
                </c:pt>
                <c:pt idx="3370">
                  <c:v>907</c:v>
                </c:pt>
                <c:pt idx="3371">
                  <c:v>908</c:v>
                </c:pt>
                <c:pt idx="3372">
                  <c:v>930</c:v>
                </c:pt>
                <c:pt idx="3373">
                  <c:v>931</c:v>
                </c:pt>
                <c:pt idx="3374">
                  <c:v>949</c:v>
                </c:pt>
                <c:pt idx="3375">
                  <c:v>996</c:v>
                </c:pt>
                <c:pt idx="3376">
                  <c:v>1001</c:v>
                </c:pt>
                <c:pt idx="3377">
                  <c:v>1007</c:v>
                </c:pt>
                <c:pt idx="3378">
                  <c:v>1016</c:v>
                </c:pt>
                <c:pt idx="3379">
                  <c:v>994</c:v>
                </c:pt>
                <c:pt idx="3380">
                  <c:v>970</c:v>
                </c:pt>
                <c:pt idx="3381">
                  <c:v>970</c:v>
                </c:pt>
                <c:pt idx="3382">
                  <c:v>981</c:v>
                </c:pt>
                <c:pt idx="3383">
                  <c:v>990</c:v>
                </c:pt>
                <c:pt idx="3384">
                  <c:v>957</c:v>
                </c:pt>
                <c:pt idx="3385">
                  <c:v>975</c:v>
                </c:pt>
                <c:pt idx="3386">
                  <c:v>996</c:v>
                </c:pt>
                <c:pt idx="3387">
                  <c:v>1010</c:v>
                </c:pt>
                <c:pt idx="3388">
                  <c:v>987</c:v>
                </c:pt>
                <c:pt idx="3389">
                  <c:v>993</c:v>
                </c:pt>
                <c:pt idx="3390">
                  <c:v>1002</c:v>
                </c:pt>
                <c:pt idx="3391">
                  <c:v>1010</c:v>
                </c:pt>
                <c:pt idx="3392">
                  <c:v>1034</c:v>
                </c:pt>
                <c:pt idx="3393">
                  <c:v>1045</c:v>
                </c:pt>
                <c:pt idx="3394">
                  <c:v>1069</c:v>
                </c:pt>
                <c:pt idx="3395">
                  <c:v>1078</c:v>
                </c:pt>
                <c:pt idx="3396">
                  <c:v>1096</c:v>
                </c:pt>
                <c:pt idx="3397">
                  <c:v>1084</c:v>
                </c:pt>
                <c:pt idx="3398">
                  <c:v>1074</c:v>
                </c:pt>
                <c:pt idx="3399">
                  <c:v>1049</c:v>
                </c:pt>
                <c:pt idx="3400">
                  <c:v>1051</c:v>
                </c:pt>
                <c:pt idx="3401">
                  <c:v>1080</c:v>
                </c:pt>
                <c:pt idx="3402">
                  <c:v>1069</c:v>
                </c:pt>
                <c:pt idx="3403">
                  <c:v>1076</c:v>
                </c:pt>
                <c:pt idx="3404">
                  <c:v>1038</c:v>
                </c:pt>
                <c:pt idx="3405">
                  <c:v>1036</c:v>
                </c:pt>
                <c:pt idx="3406">
                  <c:v>1026</c:v>
                </c:pt>
                <c:pt idx="3407">
                  <c:v>978</c:v>
                </c:pt>
                <c:pt idx="3408">
                  <c:v>989</c:v>
                </c:pt>
                <c:pt idx="3409">
                  <c:v>991</c:v>
                </c:pt>
                <c:pt idx="3410">
                  <c:v>991</c:v>
                </c:pt>
                <c:pt idx="3411">
                  <c:v>939</c:v>
                </c:pt>
                <c:pt idx="3412">
                  <c:v>924</c:v>
                </c:pt>
                <c:pt idx="3413">
                  <c:v>886</c:v>
                </c:pt>
                <c:pt idx="3414">
                  <c:v>847</c:v>
                </c:pt>
                <c:pt idx="3415">
                  <c:v>802</c:v>
                </c:pt>
                <c:pt idx="3416">
                  <c:v>787</c:v>
                </c:pt>
                <c:pt idx="3417">
                  <c:v>773</c:v>
                </c:pt>
                <c:pt idx="3418">
                  <c:v>766</c:v>
                </c:pt>
                <c:pt idx="3419">
                  <c:v>750</c:v>
                </c:pt>
                <c:pt idx="3420">
                  <c:v>739</c:v>
                </c:pt>
                <c:pt idx="3421">
                  <c:v>739</c:v>
                </c:pt>
                <c:pt idx="3422">
                  <c:v>723</c:v>
                </c:pt>
                <c:pt idx="3423">
                  <c:v>712</c:v>
                </c:pt>
                <c:pt idx="3424">
                  <c:v>698</c:v>
                </c:pt>
                <c:pt idx="3425">
                  <c:v>664</c:v>
                </c:pt>
                <c:pt idx="3426">
                  <c:v>627</c:v>
                </c:pt>
                <c:pt idx="3427">
                  <c:v>626</c:v>
                </c:pt>
                <c:pt idx="3428">
                  <c:v>620</c:v>
                </c:pt>
                <c:pt idx="3429">
                  <c:v>606</c:v>
                </c:pt>
                <c:pt idx="3430">
                  <c:v>610</c:v>
                </c:pt>
                <c:pt idx="3431">
                  <c:v>608</c:v>
                </c:pt>
                <c:pt idx="3432">
                  <c:v>591</c:v>
                </c:pt>
                <c:pt idx="3433">
                  <c:v>585</c:v>
                </c:pt>
                <c:pt idx="3434">
                  <c:v>573</c:v>
                </c:pt>
                <c:pt idx="3435">
                  <c:v>574</c:v>
                </c:pt>
                <c:pt idx="3436">
                  <c:v>566</c:v>
                </c:pt>
                <c:pt idx="3437">
                  <c:v>558</c:v>
                </c:pt>
                <c:pt idx="3438">
                  <c:v>561</c:v>
                </c:pt>
                <c:pt idx="3439">
                  <c:v>566</c:v>
                </c:pt>
                <c:pt idx="3440">
                  <c:v>563</c:v>
                </c:pt>
                <c:pt idx="3441">
                  <c:v>547</c:v>
                </c:pt>
                <c:pt idx="3442">
                  <c:v>541</c:v>
                </c:pt>
                <c:pt idx="3443">
                  <c:v>560</c:v>
                </c:pt>
                <c:pt idx="3444">
                  <c:v>552</c:v>
                </c:pt>
                <c:pt idx="3445">
                  <c:v>562</c:v>
                </c:pt>
                <c:pt idx="3446">
                  <c:v>534</c:v>
                </c:pt>
                <c:pt idx="3447">
                  <c:v>531</c:v>
                </c:pt>
                <c:pt idx="3448">
                  <c:v>524</c:v>
                </c:pt>
                <c:pt idx="3449">
                  <c:v>531</c:v>
                </c:pt>
                <c:pt idx="3450">
                  <c:v>534</c:v>
                </c:pt>
                <c:pt idx="3451">
                  <c:v>518</c:v>
                </c:pt>
                <c:pt idx="3452">
                  <c:v>516</c:v>
                </c:pt>
                <c:pt idx="3453">
                  <c:v>513</c:v>
                </c:pt>
                <c:pt idx="3454">
                  <c:v>525</c:v>
                </c:pt>
                <c:pt idx="3455">
                  <c:v>532</c:v>
                </c:pt>
                <c:pt idx="3456">
                  <c:v>533</c:v>
                </c:pt>
                <c:pt idx="3457">
                  <c:v>555</c:v>
                </c:pt>
                <c:pt idx="3458">
                  <c:v>540</c:v>
                </c:pt>
                <c:pt idx="3459">
                  <c:v>541</c:v>
                </c:pt>
                <c:pt idx="3460">
                  <c:v>546</c:v>
                </c:pt>
                <c:pt idx="3461">
                  <c:v>565</c:v>
                </c:pt>
                <c:pt idx="3462">
                  <c:v>553</c:v>
                </c:pt>
                <c:pt idx="3463">
                  <c:v>553</c:v>
                </c:pt>
                <c:pt idx="3464">
                  <c:v>550</c:v>
                </c:pt>
                <c:pt idx="3465">
                  <c:v>580</c:v>
                </c:pt>
                <c:pt idx="3466">
                  <c:v>622</c:v>
                </c:pt>
                <c:pt idx="3467">
                  <c:v>626</c:v>
                </c:pt>
                <c:pt idx="3468">
                  <c:v>633</c:v>
                </c:pt>
                <c:pt idx="3469">
                  <c:v>633</c:v>
                </c:pt>
                <c:pt idx="3470">
                  <c:v>668</c:v>
                </c:pt>
                <c:pt idx="3471">
                  <c:v>666</c:v>
                </c:pt>
                <c:pt idx="3472">
                  <c:v>661</c:v>
                </c:pt>
                <c:pt idx="3473">
                  <c:v>666</c:v>
                </c:pt>
                <c:pt idx="3474">
                  <c:v>644</c:v>
                </c:pt>
                <c:pt idx="3475">
                  <c:v>654</c:v>
                </c:pt>
                <c:pt idx="3476">
                  <c:v>691</c:v>
                </c:pt>
                <c:pt idx="3477">
                  <c:v>695</c:v>
                </c:pt>
                <c:pt idx="3478">
                  <c:v>705</c:v>
                </c:pt>
                <c:pt idx="3479">
                  <c:v>723</c:v>
                </c:pt>
                <c:pt idx="3480">
                  <c:v>740</c:v>
                </c:pt>
                <c:pt idx="3481">
                  <c:v>750</c:v>
                </c:pt>
                <c:pt idx="3482">
                  <c:v>759</c:v>
                </c:pt>
                <c:pt idx="3483">
                  <c:v>778</c:v>
                </c:pt>
                <c:pt idx="3484">
                  <c:v>787</c:v>
                </c:pt>
                <c:pt idx="3485">
                  <c:v>773</c:v>
                </c:pt>
                <c:pt idx="3486">
                  <c:v>790</c:v>
                </c:pt>
                <c:pt idx="3487">
                  <c:v>810</c:v>
                </c:pt>
                <c:pt idx="3488">
                  <c:v>820</c:v>
                </c:pt>
                <c:pt idx="3489">
                  <c:v>832</c:v>
                </c:pt>
                <c:pt idx="3490">
                  <c:v>847</c:v>
                </c:pt>
                <c:pt idx="3491">
                  <c:v>893</c:v>
                </c:pt>
                <c:pt idx="3492">
                  <c:v>880</c:v>
                </c:pt>
                <c:pt idx="3493">
                  <c:v>887</c:v>
                </c:pt>
                <c:pt idx="3494">
                  <c:v>903</c:v>
                </c:pt>
                <c:pt idx="3495">
                  <c:v>891</c:v>
                </c:pt>
                <c:pt idx="3496">
                  <c:v>917</c:v>
                </c:pt>
                <c:pt idx="3497">
                  <c:v>908</c:v>
                </c:pt>
                <c:pt idx="3498">
                  <c:v>912</c:v>
                </c:pt>
                <c:pt idx="3499">
                  <c:v>906</c:v>
                </c:pt>
                <c:pt idx="3500">
                  <c:v>909</c:v>
                </c:pt>
                <c:pt idx="3501">
                  <c:v>924</c:v>
                </c:pt>
                <c:pt idx="3502">
                  <c:v>938</c:v>
                </c:pt>
                <c:pt idx="3503">
                  <c:v>923</c:v>
                </c:pt>
                <c:pt idx="3504">
                  <c:v>917</c:v>
                </c:pt>
                <c:pt idx="3505">
                  <c:v>950</c:v>
                </c:pt>
                <c:pt idx="3506">
                  <c:v>958</c:v>
                </c:pt>
                <c:pt idx="3507">
                  <c:v>978</c:v>
                </c:pt>
                <c:pt idx="3508">
                  <c:v>988</c:v>
                </c:pt>
                <c:pt idx="3509">
                  <c:v>996</c:v>
                </c:pt>
                <c:pt idx="3510">
                  <c:v>1001</c:v>
                </c:pt>
                <c:pt idx="3511">
                  <c:v>980</c:v>
                </c:pt>
                <c:pt idx="3512">
                  <c:v>976</c:v>
                </c:pt>
                <c:pt idx="3513">
                  <c:v>980</c:v>
                </c:pt>
                <c:pt idx="3514">
                  <c:v>1002</c:v>
                </c:pt>
                <c:pt idx="3515">
                  <c:v>1033</c:v>
                </c:pt>
                <c:pt idx="3516">
                  <c:v>1049</c:v>
                </c:pt>
                <c:pt idx="3517">
                  <c:v>1064</c:v>
                </c:pt>
                <c:pt idx="3518">
                  <c:v>1080</c:v>
                </c:pt>
                <c:pt idx="3519">
                  <c:v>1094</c:v>
                </c:pt>
                <c:pt idx="3520">
                  <c:v>1091</c:v>
                </c:pt>
                <c:pt idx="3521">
                  <c:v>1082</c:v>
                </c:pt>
                <c:pt idx="3522">
                  <c:v>1045</c:v>
                </c:pt>
                <c:pt idx="3523">
                  <c:v>1027</c:v>
                </c:pt>
                <c:pt idx="3524">
                  <c:v>1022</c:v>
                </c:pt>
                <c:pt idx="3525">
                  <c:v>1035</c:v>
                </c:pt>
                <c:pt idx="3526">
                  <c:v>1029</c:v>
                </c:pt>
                <c:pt idx="3527">
                  <c:v>1046</c:v>
                </c:pt>
                <c:pt idx="3528">
                  <c:v>1049</c:v>
                </c:pt>
                <c:pt idx="3529">
                  <c:v>1071</c:v>
                </c:pt>
                <c:pt idx="3530">
                  <c:v>1083</c:v>
                </c:pt>
                <c:pt idx="3531">
                  <c:v>1097</c:v>
                </c:pt>
                <c:pt idx="3532">
                  <c:v>1110</c:v>
                </c:pt>
                <c:pt idx="3533">
                  <c:v>1119</c:v>
                </c:pt>
                <c:pt idx="3534">
                  <c:v>1127</c:v>
                </c:pt>
                <c:pt idx="3535">
                  <c:v>1149</c:v>
                </c:pt>
                <c:pt idx="3536">
                  <c:v>1163</c:v>
                </c:pt>
                <c:pt idx="3537">
                  <c:v>1180</c:v>
                </c:pt>
                <c:pt idx="3538">
                  <c:v>1151</c:v>
                </c:pt>
                <c:pt idx="3539">
                  <c:v>1162</c:v>
                </c:pt>
                <c:pt idx="3540">
                  <c:v>1164</c:v>
                </c:pt>
                <c:pt idx="3541">
                  <c:v>1161</c:v>
                </c:pt>
                <c:pt idx="3542">
                  <c:v>1159</c:v>
                </c:pt>
                <c:pt idx="3543">
                  <c:v>1138</c:v>
                </c:pt>
                <c:pt idx="3544">
                  <c:v>1135</c:v>
                </c:pt>
                <c:pt idx="3545">
                  <c:v>1119</c:v>
                </c:pt>
                <c:pt idx="3546">
                  <c:v>1063</c:v>
                </c:pt>
                <c:pt idx="3547">
                  <c:v>1063</c:v>
                </c:pt>
                <c:pt idx="3548">
                  <c:v>1033</c:v>
                </c:pt>
                <c:pt idx="3549">
                  <c:v>1021</c:v>
                </c:pt>
                <c:pt idx="3550">
                  <c:v>1001</c:v>
                </c:pt>
                <c:pt idx="3551">
                  <c:v>980</c:v>
                </c:pt>
                <c:pt idx="3552">
                  <c:v>937</c:v>
                </c:pt>
                <c:pt idx="3553">
                  <c:v>887</c:v>
                </c:pt>
                <c:pt idx="3554">
                  <c:v>862</c:v>
                </c:pt>
                <c:pt idx="3555">
                  <c:v>835</c:v>
                </c:pt>
                <c:pt idx="3556">
                  <c:v>813</c:v>
                </c:pt>
                <c:pt idx="3557">
                  <c:v>796</c:v>
                </c:pt>
                <c:pt idx="3558">
                  <c:v>777</c:v>
                </c:pt>
                <c:pt idx="3559">
                  <c:v>742</c:v>
                </c:pt>
                <c:pt idx="3560">
                  <c:v>710</c:v>
                </c:pt>
                <c:pt idx="3561">
                  <c:v>680</c:v>
                </c:pt>
                <c:pt idx="3562">
                  <c:v>655</c:v>
                </c:pt>
                <c:pt idx="3563">
                  <c:v>665</c:v>
                </c:pt>
                <c:pt idx="3564">
                  <c:v>660</c:v>
                </c:pt>
                <c:pt idx="3565">
                  <c:v>642</c:v>
                </c:pt>
                <c:pt idx="3566">
                  <c:v>606</c:v>
                </c:pt>
                <c:pt idx="3567">
                  <c:v>584</c:v>
                </c:pt>
                <c:pt idx="3568">
                  <c:v>604</c:v>
                </c:pt>
                <c:pt idx="3569">
                  <c:v>595</c:v>
                </c:pt>
                <c:pt idx="3570">
                  <c:v>587</c:v>
                </c:pt>
                <c:pt idx="3571">
                  <c:v>594</c:v>
                </c:pt>
                <c:pt idx="3572">
                  <c:v>590</c:v>
                </c:pt>
                <c:pt idx="3573">
                  <c:v>580</c:v>
                </c:pt>
                <c:pt idx="3574">
                  <c:v>577</c:v>
                </c:pt>
                <c:pt idx="3575">
                  <c:v>582</c:v>
                </c:pt>
                <c:pt idx="3576">
                  <c:v>575</c:v>
                </c:pt>
                <c:pt idx="3577">
                  <c:v>567</c:v>
                </c:pt>
                <c:pt idx="3578">
                  <c:v>545</c:v>
                </c:pt>
                <c:pt idx="3579">
                  <c:v>533</c:v>
                </c:pt>
                <c:pt idx="3580">
                  <c:v>521</c:v>
                </c:pt>
                <c:pt idx="3581">
                  <c:v>522</c:v>
                </c:pt>
                <c:pt idx="3582">
                  <c:v>514</c:v>
                </c:pt>
                <c:pt idx="3583">
                  <c:v>516</c:v>
                </c:pt>
                <c:pt idx="3584">
                  <c:v>500</c:v>
                </c:pt>
                <c:pt idx="3585">
                  <c:v>481</c:v>
                </c:pt>
                <c:pt idx="3586">
                  <c:v>480</c:v>
                </c:pt>
                <c:pt idx="3587">
                  <c:v>479</c:v>
                </c:pt>
                <c:pt idx="3588">
                  <c:v>481</c:v>
                </c:pt>
                <c:pt idx="3589">
                  <c:v>473</c:v>
                </c:pt>
                <c:pt idx="3590">
                  <c:v>471</c:v>
                </c:pt>
                <c:pt idx="3591">
                  <c:v>461</c:v>
                </c:pt>
                <c:pt idx="3592">
                  <c:v>457</c:v>
                </c:pt>
                <c:pt idx="3593">
                  <c:v>461</c:v>
                </c:pt>
                <c:pt idx="3594">
                  <c:v>454</c:v>
                </c:pt>
                <c:pt idx="3595">
                  <c:v>455</c:v>
                </c:pt>
                <c:pt idx="3596">
                  <c:v>448</c:v>
                </c:pt>
                <c:pt idx="3597">
                  <c:v>423</c:v>
                </c:pt>
                <c:pt idx="3598">
                  <c:v>434</c:v>
                </c:pt>
                <c:pt idx="3599">
                  <c:v>419</c:v>
                </c:pt>
                <c:pt idx="3600">
                  <c:v>429</c:v>
                </c:pt>
                <c:pt idx="3601">
                  <c:v>442</c:v>
                </c:pt>
                <c:pt idx="3602">
                  <c:v>419</c:v>
                </c:pt>
                <c:pt idx="3603">
                  <c:v>429</c:v>
                </c:pt>
                <c:pt idx="3604">
                  <c:v>424</c:v>
                </c:pt>
                <c:pt idx="3605">
                  <c:v>422</c:v>
                </c:pt>
                <c:pt idx="3606">
                  <c:v>422</c:v>
                </c:pt>
                <c:pt idx="3607">
                  <c:v>415</c:v>
                </c:pt>
                <c:pt idx="3608">
                  <c:v>413</c:v>
                </c:pt>
                <c:pt idx="3609">
                  <c:v>421</c:v>
                </c:pt>
                <c:pt idx="3610">
                  <c:v>427</c:v>
                </c:pt>
                <c:pt idx="3611">
                  <c:v>435</c:v>
                </c:pt>
                <c:pt idx="3612">
                  <c:v>439</c:v>
                </c:pt>
                <c:pt idx="3613">
                  <c:v>436</c:v>
                </c:pt>
                <c:pt idx="3614">
                  <c:v>436</c:v>
                </c:pt>
                <c:pt idx="3615">
                  <c:v>444</c:v>
                </c:pt>
                <c:pt idx="3616">
                  <c:v>449</c:v>
                </c:pt>
                <c:pt idx="3617">
                  <c:v>477</c:v>
                </c:pt>
                <c:pt idx="3618">
                  <c:v>488</c:v>
                </c:pt>
                <c:pt idx="3619">
                  <c:v>503</c:v>
                </c:pt>
                <c:pt idx="3620">
                  <c:v>504</c:v>
                </c:pt>
                <c:pt idx="3621">
                  <c:v>539</c:v>
                </c:pt>
                <c:pt idx="3622">
                  <c:v>545</c:v>
                </c:pt>
                <c:pt idx="3623">
                  <c:v>544</c:v>
                </c:pt>
                <c:pt idx="3624">
                  <c:v>531</c:v>
                </c:pt>
                <c:pt idx="3625">
                  <c:v>545</c:v>
                </c:pt>
                <c:pt idx="3626">
                  <c:v>554</c:v>
                </c:pt>
                <c:pt idx="3627">
                  <c:v>568</c:v>
                </c:pt>
                <c:pt idx="3628">
                  <c:v>557</c:v>
                </c:pt>
                <c:pt idx="3629">
                  <c:v>559</c:v>
                </c:pt>
                <c:pt idx="3630">
                  <c:v>558</c:v>
                </c:pt>
                <c:pt idx="3631">
                  <c:v>608</c:v>
                </c:pt>
                <c:pt idx="3632">
                  <c:v>648</c:v>
                </c:pt>
                <c:pt idx="3633">
                  <c:v>661</c:v>
                </c:pt>
                <c:pt idx="3634">
                  <c:v>666</c:v>
                </c:pt>
                <c:pt idx="3635">
                  <c:v>679</c:v>
                </c:pt>
                <c:pt idx="3636">
                  <c:v>678</c:v>
                </c:pt>
                <c:pt idx="3637">
                  <c:v>644</c:v>
                </c:pt>
                <c:pt idx="3638">
                  <c:v>652</c:v>
                </c:pt>
                <c:pt idx="3639">
                  <c:v>688</c:v>
                </c:pt>
                <c:pt idx="3640">
                  <c:v>697</c:v>
                </c:pt>
                <c:pt idx="3641">
                  <c:v>703</c:v>
                </c:pt>
                <c:pt idx="3642">
                  <c:v>706</c:v>
                </c:pt>
                <c:pt idx="3643">
                  <c:v>709</c:v>
                </c:pt>
                <c:pt idx="3644">
                  <c:v>706</c:v>
                </c:pt>
                <c:pt idx="3645">
                  <c:v>679</c:v>
                </c:pt>
                <c:pt idx="3646">
                  <c:v>685</c:v>
                </c:pt>
                <c:pt idx="3647">
                  <c:v>691</c:v>
                </c:pt>
                <c:pt idx="3648">
                  <c:v>721</c:v>
                </c:pt>
                <c:pt idx="3649">
                  <c:v>741</c:v>
                </c:pt>
                <c:pt idx="3650">
                  <c:v>776</c:v>
                </c:pt>
                <c:pt idx="3651">
                  <c:v>771</c:v>
                </c:pt>
                <c:pt idx="3652">
                  <c:v>791</c:v>
                </c:pt>
                <c:pt idx="3653">
                  <c:v>821</c:v>
                </c:pt>
                <c:pt idx="3654">
                  <c:v>814</c:v>
                </c:pt>
                <c:pt idx="3655">
                  <c:v>808</c:v>
                </c:pt>
                <c:pt idx="3656">
                  <c:v>829</c:v>
                </c:pt>
                <c:pt idx="3657">
                  <c:v>837</c:v>
                </c:pt>
                <c:pt idx="3658">
                  <c:v>842</c:v>
                </c:pt>
                <c:pt idx="3659">
                  <c:v>833</c:v>
                </c:pt>
                <c:pt idx="3660">
                  <c:v>827</c:v>
                </c:pt>
                <c:pt idx="3661">
                  <c:v>866</c:v>
                </c:pt>
                <c:pt idx="3662">
                  <c:v>863</c:v>
                </c:pt>
                <c:pt idx="3663">
                  <c:v>876</c:v>
                </c:pt>
                <c:pt idx="3664">
                  <c:v>875</c:v>
                </c:pt>
                <c:pt idx="3665">
                  <c:v>889</c:v>
                </c:pt>
                <c:pt idx="3666">
                  <c:v>919</c:v>
                </c:pt>
                <c:pt idx="3667">
                  <c:v>926</c:v>
                </c:pt>
                <c:pt idx="3668">
                  <c:v>922</c:v>
                </c:pt>
                <c:pt idx="3669">
                  <c:v>951</c:v>
                </c:pt>
                <c:pt idx="3670">
                  <c:v>969</c:v>
                </c:pt>
                <c:pt idx="3671">
                  <c:v>960</c:v>
                </c:pt>
                <c:pt idx="3672">
                  <c:v>969</c:v>
                </c:pt>
                <c:pt idx="3673">
                  <c:v>945</c:v>
                </c:pt>
                <c:pt idx="3674">
                  <c:v>931</c:v>
                </c:pt>
                <c:pt idx="3675">
                  <c:v>960</c:v>
                </c:pt>
                <c:pt idx="3676">
                  <c:v>984</c:v>
                </c:pt>
                <c:pt idx="3677">
                  <c:v>1006</c:v>
                </c:pt>
                <c:pt idx="3678">
                  <c:v>1034</c:v>
                </c:pt>
                <c:pt idx="3679">
                  <c:v>1062</c:v>
                </c:pt>
                <c:pt idx="3680">
                  <c:v>1061</c:v>
                </c:pt>
                <c:pt idx="3681">
                  <c:v>1088</c:v>
                </c:pt>
                <c:pt idx="3682">
                  <c:v>1098</c:v>
                </c:pt>
                <c:pt idx="3683">
                  <c:v>1093</c:v>
                </c:pt>
                <c:pt idx="3684">
                  <c:v>1097</c:v>
                </c:pt>
                <c:pt idx="3685">
                  <c:v>1077</c:v>
                </c:pt>
                <c:pt idx="3686">
                  <c:v>1089</c:v>
                </c:pt>
                <c:pt idx="3687">
                  <c:v>1071</c:v>
                </c:pt>
                <c:pt idx="3688">
                  <c:v>1077</c:v>
                </c:pt>
                <c:pt idx="3689">
                  <c:v>1039</c:v>
                </c:pt>
                <c:pt idx="3690">
                  <c:v>993</c:v>
                </c:pt>
                <c:pt idx="3691">
                  <c:v>970</c:v>
                </c:pt>
                <c:pt idx="3692">
                  <c:v>955</c:v>
                </c:pt>
                <c:pt idx="3693">
                  <c:v>935</c:v>
                </c:pt>
                <c:pt idx="3694">
                  <c:v>928</c:v>
                </c:pt>
                <c:pt idx="3695">
                  <c:v>926</c:v>
                </c:pt>
                <c:pt idx="3696">
                  <c:v>914</c:v>
                </c:pt>
                <c:pt idx="3697">
                  <c:v>893</c:v>
                </c:pt>
                <c:pt idx="3698">
                  <c:v>865</c:v>
                </c:pt>
                <c:pt idx="3699">
                  <c:v>861</c:v>
                </c:pt>
                <c:pt idx="3700">
                  <c:v>830</c:v>
                </c:pt>
                <c:pt idx="3701">
                  <c:v>816</c:v>
                </c:pt>
                <c:pt idx="3702">
                  <c:v>780</c:v>
                </c:pt>
                <c:pt idx="3703">
                  <c:v>769</c:v>
                </c:pt>
                <c:pt idx="3704">
                  <c:v>731</c:v>
                </c:pt>
                <c:pt idx="3705">
                  <c:v>694</c:v>
                </c:pt>
                <c:pt idx="3706">
                  <c:v>667</c:v>
                </c:pt>
                <c:pt idx="3707">
                  <c:v>658</c:v>
                </c:pt>
                <c:pt idx="3708">
                  <c:v>630</c:v>
                </c:pt>
                <c:pt idx="3709">
                  <c:v>622</c:v>
                </c:pt>
                <c:pt idx="3710">
                  <c:v>603</c:v>
                </c:pt>
                <c:pt idx="3711">
                  <c:v>579</c:v>
                </c:pt>
                <c:pt idx="3712">
                  <c:v>590</c:v>
                </c:pt>
                <c:pt idx="3713">
                  <c:v>576</c:v>
                </c:pt>
                <c:pt idx="3714">
                  <c:v>569</c:v>
                </c:pt>
                <c:pt idx="3715">
                  <c:v>544</c:v>
                </c:pt>
                <c:pt idx="3716">
                  <c:v>531</c:v>
                </c:pt>
                <c:pt idx="3717">
                  <c:v>523</c:v>
                </c:pt>
                <c:pt idx="3718">
                  <c:v>534</c:v>
                </c:pt>
                <c:pt idx="3719">
                  <c:v>538</c:v>
                </c:pt>
                <c:pt idx="3720">
                  <c:v>527</c:v>
                </c:pt>
                <c:pt idx="3721">
                  <c:v>544</c:v>
                </c:pt>
                <c:pt idx="3722">
                  <c:v>542</c:v>
                </c:pt>
                <c:pt idx="3723">
                  <c:v>524</c:v>
                </c:pt>
                <c:pt idx="3724">
                  <c:v>522</c:v>
                </c:pt>
                <c:pt idx="3725">
                  <c:v>541</c:v>
                </c:pt>
                <c:pt idx="3726">
                  <c:v>538</c:v>
                </c:pt>
                <c:pt idx="3727">
                  <c:v>527</c:v>
                </c:pt>
                <c:pt idx="3728">
                  <c:v>517</c:v>
                </c:pt>
                <c:pt idx="3729">
                  <c:v>499</c:v>
                </c:pt>
                <c:pt idx="3730">
                  <c:v>479</c:v>
                </c:pt>
                <c:pt idx="3731">
                  <c:v>499</c:v>
                </c:pt>
                <c:pt idx="3732">
                  <c:v>503</c:v>
                </c:pt>
                <c:pt idx="3733">
                  <c:v>490</c:v>
                </c:pt>
                <c:pt idx="3734">
                  <c:v>460</c:v>
                </c:pt>
                <c:pt idx="3735">
                  <c:v>458</c:v>
                </c:pt>
                <c:pt idx="3736">
                  <c:v>458</c:v>
                </c:pt>
                <c:pt idx="3737">
                  <c:v>429</c:v>
                </c:pt>
                <c:pt idx="3738">
                  <c:v>431</c:v>
                </c:pt>
                <c:pt idx="3739">
                  <c:v>423</c:v>
                </c:pt>
                <c:pt idx="3740">
                  <c:v>425</c:v>
                </c:pt>
                <c:pt idx="3741">
                  <c:v>422</c:v>
                </c:pt>
                <c:pt idx="3742">
                  <c:v>416</c:v>
                </c:pt>
                <c:pt idx="3743">
                  <c:v>429</c:v>
                </c:pt>
                <c:pt idx="3744">
                  <c:v>427</c:v>
                </c:pt>
                <c:pt idx="3745">
                  <c:v>419</c:v>
                </c:pt>
                <c:pt idx="3746">
                  <c:v>431</c:v>
                </c:pt>
                <c:pt idx="3747">
                  <c:v>420</c:v>
                </c:pt>
                <c:pt idx="3748">
                  <c:v>403</c:v>
                </c:pt>
                <c:pt idx="3749">
                  <c:v>396</c:v>
                </c:pt>
                <c:pt idx="3750">
                  <c:v>400</c:v>
                </c:pt>
                <c:pt idx="3751">
                  <c:v>400</c:v>
                </c:pt>
                <c:pt idx="3752">
                  <c:v>433</c:v>
                </c:pt>
                <c:pt idx="3753">
                  <c:v>436</c:v>
                </c:pt>
                <c:pt idx="3754">
                  <c:v>444</c:v>
                </c:pt>
                <c:pt idx="3755">
                  <c:v>451</c:v>
                </c:pt>
                <c:pt idx="3756">
                  <c:v>456</c:v>
                </c:pt>
                <c:pt idx="3757">
                  <c:v>467</c:v>
                </c:pt>
                <c:pt idx="3758">
                  <c:v>464</c:v>
                </c:pt>
                <c:pt idx="3759">
                  <c:v>455</c:v>
                </c:pt>
                <c:pt idx="3760">
                  <c:v>463</c:v>
                </c:pt>
                <c:pt idx="3761">
                  <c:v>463</c:v>
                </c:pt>
                <c:pt idx="3762">
                  <c:v>454</c:v>
                </c:pt>
                <c:pt idx="3763">
                  <c:v>464</c:v>
                </c:pt>
                <c:pt idx="3764">
                  <c:v>454</c:v>
                </c:pt>
                <c:pt idx="3765">
                  <c:v>469</c:v>
                </c:pt>
                <c:pt idx="3766">
                  <c:v>468</c:v>
                </c:pt>
                <c:pt idx="3767">
                  <c:v>481</c:v>
                </c:pt>
                <c:pt idx="3768">
                  <c:v>484</c:v>
                </c:pt>
                <c:pt idx="3769">
                  <c:v>494</c:v>
                </c:pt>
                <c:pt idx="3770">
                  <c:v>519</c:v>
                </c:pt>
                <c:pt idx="3771">
                  <c:v>558</c:v>
                </c:pt>
                <c:pt idx="3772">
                  <c:v>564</c:v>
                </c:pt>
                <c:pt idx="3773">
                  <c:v>559</c:v>
                </c:pt>
                <c:pt idx="3774">
                  <c:v>554</c:v>
                </c:pt>
                <c:pt idx="3775">
                  <c:v>560</c:v>
                </c:pt>
                <c:pt idx="3776">
                  <c:v>591</c:v>
                </c:pt>
                <c:pt idx="3777">
                  <c:v>605</c:v>
                </c:pt>
                <c:pt idx="3778">
                  <c:v>623</c:v>
                </c:pt>
                <c:pt idx="3779">
                  <c:v>629</c:v>
                </c:pt>
                <c:pt idx="3780">
                  <c:v>600</c:v>
                </c:pt>
                <c:pt idx="3781">
                  <c:v>603</c:v>
                </c:pt>
                <c:pt idx="3782">
                  <c:v>640</c:v>
                </c:pt>
                <c:pt idx="3783">
                  <c:v>646</c:v>
                </c:pt>
                <c:pt idx="3784">
                  <c:v>648</c:v>
                </c:pt>
                <c:pt idx="3785">
                  <c:v>649</c:v>
                </c:pt>
                <c:pt idx="3786">
                  <c:v>655</c:v>
                </c:pt>
                <c:pt idx="3787">
                  <c:v>649</c:v>
                </c:pt>
                <c:pt idx="3788">
                  <c:v>675</c:v>
                </c:pt>
                <c:pt idx="3789">
                  <c:v>690</c:v>
                </c:pt>
                <c:pt idx="3790">
                  <c:v>680</c:v>
                </c:pt>
                <c:pt idx="3791">
                  <c:v>684</c:v>
                </c:pt>
                <c:pt idx="3792">
                  <c:v>685</c:v>
                </c:pt>
                <c:pt idx="3793">
                  <c:v>695</c:v>
                </c:pt>
                <c:pt idx="3794">
                  <c:v>699</c:v>
                </c:pt>
                <c:pt idx="3795">
                  <c:v>716</c:v>
                </c:pt>
                <c:pt idx="3796">
                  <c:v>756</c:v>
                </c:pt>
                <c:pt idx="3797">
                  <c:v>765</c:v>
                </c:pt>
                <c:pt idx="3798">
                  <c:v>782</c:v>
                </c:pt>
                <c:pt idx="3799">
                  <c:v>771</c:v>
                </c:pt>
                <c:pt idx="3800">
                  <c:v>813</c:v>
                </c:pt>
                <c:pt idx="3801">
                  <c:v>848</c:v>
                </c:pt>
                <c:pt idx="3802">
                  <c:v>834</c:v>
                </c:pt>
                <c:pt idx="3803">
                  <c:v>842</c:v>
                </c:pt>
                <c:pt idx="3804">
                  <c:v>845</c:v>
                </c:pt>
                <c:pt idx="3805">
                  <c:v>855</c:v>
                </c:pt>
                <c:pt idx="3806">
                  <c:v>891</c:v>
                </c:pt>
                <c:pt idx="3807">
                  <c:v>896</c:v>
                </c:pt>
                <c:pt idx="3808">
                  <c:v>890</c:v>
                </c:pt>
                <c:pt idx="3809">
                  <c:v>906</c:v>
                </c:pt>
                <c:pt idx="3810">
                  <c:v>916</c:v>
                </c:pt>
                <c:pt idx="3811">
                  <c:v>926</c:v>
                </c:pt>
                <c:pt idx="3812">
                  <c:v>916</c:v>
                </c:pt>
                <c:pt idx="3813">
                  <c:v>926</c:v>
                </c:pt>
                <c:pt idx="3814">
                  <c:v>961</c:v>
                </c:pt>
                <c:pt idx="3815">
                  <c:v>963</c:v>
                </c:pt>
                <c:pt idx="3816">
                  <c:v>990</c:v>
                </c:pt>
                <c:pt idx="3817">
                  <c:v>1023</c:v>
                </c:pt>
                <c:pt idx="3818">
                  <c:v>1015</c:v>
                </c:pt>
                <c:pt idx="3819">
                  <c:v>1025</c:v>
                </c:pt>
                <c:pt idx="3820">
                  <c:v>1053</c:v>
                </c:pt>
                <c:pt idx="3821">
                  <c:v>1065</c:v>
                </c:pt>
                <c:pt idx="3822">
                  <c:v>1084</c:v>
                </c:pt>
                <c:pt idx="3823">
                  <c:v>1099</c:v>
                </c:pt>
                <c:pt idx="3824">
                  <c:v>1116</c:v>
                </c:pt>
                <c:pt idx="3825">
                  <c:v>1094</c:v>
                </c:pt>
                <c:pt idx="3826">
                  <c:v>1105</c:v>
                </c:pt>
                <c:pt idx="3827">
                  <c:v>1086</c:v>
                </c:pt>
                <c:pt idx="3828">
                  <c:v>1066</c:v>
                </c:pt>
                <c:pt idx="3829">
                  <c:v>1080</c:v>
                </c:pt>
                <c:pt idx="3830">
                  <c:v>1086</c:v>
                </c:pt>
                <c:pt idx="3831">
                  <c:v>1074</c:v>
                </c:pt>
                <c:pt idx="3832">
                  <c:v>1085</c:v>
                </c:pt>
                <c:pt idx="3833">
                  <c:v>1052</c:v>
                </c:pt>
                <c:pt idx="3834">
                  <c:v>1051</c:v>
                </c:pt>
                <c:pt idx="3835">
                  <c:v>1050</c:v>
                </c:pt>
                <c:pt idx="3836">
                  <c:v>1053</c:v>
                </c:pt>
                <c:pt idx="3837">
                  <c:v>1010</c:v>
                </c:pt>
                <c:pt idx="3838">
                  <c:v>1001</c:v>
                </c:pt>
                <c:pt idx="3839">
                  <c:v>974</c:v>
                </c:pt>
                <c:pt idx="3840">
                  <c:v>953</c:v>
                </c:pt>
                <c:pt idx="3841">
                  <c:v>919</c:v>
                </c:pt>
                <c:pt idx="3842">
                  <c:v>862</c:v>
                </c:pt>
                <c:pt idx="3843">
                  <c:v>851</c:v>
                </c:pt>
                <c:pt idx="3844">
                  <c:v>851</c:v>
                </c:pt>
                <c:pt idx="3845">
                  <c:v>823</c:v>
                </c:pt>
                <c:pt idx="3846">
                  <c:v>796</c:v>
                </c:pt>
                <c:pt idx="3847">
                  <c:v>637</c:v>
                </c:pt>
                <c:pt idx="3848">
                  <c:v>687</c:v>
                </c:pt>
                <c:pt idx="3849">
                  <c:v>666</c:v>
                </c:pt>
                <c:pt idx="3850">
                  <c:v>649</c:v>
                </c:pt>
                <c:pt idx="3851">
                  <c:v>629</c:v>
                </c:pt>
                <c:pt idx="3852">
                  <c:v>596</c:v>
                </c:pt>
                <c:pt idx="3853">
                  <c:v>592</c:v>
                </c:pt>
                <c:pt idx="3854">
                  <c:v>571</c:v>
                </c:pt>
                <c:pt idx="3855">
                  <c:v>573</c:v>
                </c:pt>
                <c:pt idx="3856">
                  <c:v>567</c:v>
                </c:pt>
                <c:pt idx="3857">
                  <c:v>572</c:v>
                </c:pt>
                <c:pt idx="3858">
                  <c:v>578</c:v>
                </c:pt>
                <c:pt idx="3859">
                  <c:v>568</c:v>
                </c:pt>
                <c:pt idx="3860">
                  <c:v>576</c:v>
                </c:pt>
                <c:pt idx="3861">
                  <c:v>555</c:v>
                </c:pt>
                <c:pt idx="3862">
                  <c:v>536</c:v>
                </c:pt>
                <c:pt idx="3863">
                  <c:v>547</c:v>
                </c:pt>
                <c:pt idx="3864">
                  <c:v>554</c:v>
                </c:pt>
                <c:pt idx="3865">
                  <c:v>553</c:v>
                </c:pt>
                <c:pt idx="3866">
                  <c:v>538</c:v>
                </c:pt>
                <c:pt idx="3867">
                  <c:v>544</c:v>
                </c:pt>
                <c:pt idx="3868">
                  <c:v>527</c:v>
                </c:pt>
                <c:pt idx="3869">
                  <c:v>517</c:v>
                </c:pt>
                <c:pt idx="3870">
                  <c:v>521</c:v>
                </c:pt>
                <c:pt idx="3871">
                  <c:v>528</c:v>
                </c:pt>
                <c:pt idx="3872">
                  <c:v>516</c:v>
                </c:pt>
                <c:pt idx="3873">
                  <c:v>517</c:v>
                </c:pt>
                <c:pt idx="3874">
                  <c:v>514</c:v>
                </c:pt>
                <c:pt idx="3875">
                  <c:v>506</c:v>
                </c:pt>
                <c:pt idx="3876">
                  <c:v>510</c:v>
                </c:pt>
                <c:pt idx="3877">
                  <c:v>498</c:v>
                </c:pt>
                <c:pt idx="3878">
                  <c:v>490</c:v>
                </c:pt>
                <c:pt idx="3879">
                  <c:v>462</c:v>
                </c:pt>
                <c:pt idx="3880">
                  <c:v>465</c:v>
                </c:pt>
                <c:pt idx="3881">
                  <c:v>459</c:v>
                </c:pt>
                <c:pt idx="3882">
                  <c:v>445</c:v>
                </c:pt>
                <c:pt idx="3883">
                  <c:v>435</c:v>
                </c:pt>
                <c:pt idx="3884">
                  <c:v>438</c:v>
                </c:pt>
                <c:pt idx="3885">
                  <c:v>444</c:v>
                </c:pt>
                <c:pt idx="3886">
                  <c:v>452</c:v>
                </c:pt>
                <c:pt idx="3887">
                  <c:v>454</c:v>
                </c:pt>
                <c:pt idx="3888">
                  <c:v>449</c:v>
                </c:pt>
                <c:pt idx="3889">
                  <c:v>441</c:v>
                </c:pt>
                <c:pt idx="3890">
                  <c:v>448</c:v>
                </c:pt>
                <c:pt idx="3891">
                  <c:v>439</c:v>
                </c:pt>
                <c:pt idx="3892">
                  <c:v>433</c:v>
                </c:pt>
                <c:pt idx="3893">
                  <c:v>445</c:v>
                </c:pt>
                <c:pt idx="3894">
                  <c:v>445</c:v>
                </c:pt>
                <c:pt idx="3895">
                  <c:v>457</c:v>
                </c:pt>
                <c:pt idx="3896">
                  <c:v>474</c:v>
                </c:pt>
                <c:pt idx="3897">
                  <c:v>471</c:v>
                </c:pt>
                <c:pt idx="3898">
                  <c:v>471</c:v>
                </c:pt>
                <c:pt idx="3899">
                  <c:v>481</c:v>
                </c:pt>
                <c:pt idx="3900">
                  <c:v>482</c:v>
                </c:pt>
                <c:pt idx="3901">
                  <c:v>475</c:v>
                </c:pt>
                <c:pt idx="3902">
                  <c:v>480</c:v>
                </c:pt>
                <c:pt idx="3903">
                  <c:v>491</c:v>
                </c:pt>
                <c:pt idx="3904">
                  <c:v>503</c:v>
                </c:pt>
                <c:pt idx="3905">
                  <c:v>495</c:v>
                </c:pt>
                <c:pt idx="3906">
                  <c:v>493</c:v>
                </c:pt>
                <c:pt idx="3907">
                  <c:v>503</c:v>
                </c:pt>
                <c:pt idx="3908">
                  <c:v>522</c:v>
                </c:pt>
                <c:pt idx="3909">
                  <c:v>537</c:v>
                </c:pt>
                <c:pt idx="3910">
                  <c:v>536</c:v>
                </c:pt>
                <c:pt idx="3911">
                  <c:v>557</c:v>
                </c:pt>
                <c:pt idx="3912">
                  <c:v>553</c:v>
                </c:pt>
                <c:pt idx="3913">
                  <c:v>557</c:v>
                </c:pt>
                <c:pt idx="3914">
                  <c:v>563</c:v>
                </c:pt>
                <c:pt idx="3915">
                  <c:v>549</c:v>
                </c:pt>
                <c:pt idx="3916">
                  <c:v>568</c:v>
                </c:pt>
                <c:pt idx="3917">
                  <c:v>589</c:v>
                </c:pt>
                <c:pt idx="3918">
                  <c:v>600</c:v>
                </c:pt>
                <c:pt idx="3919">
                  <c:v>623</c:v>
                </c:pt>
                <c:pt idx="3920">
                  <c:v>617</c:v>
                </c:pt>
                <c:pt idx="3921">
                  <c:v>618</c:v>
                </c:pt>
                <c:pt idx="3922">
                  <c:v>609</c:v>
                </c:pt>
                <c:pt idx="3923">
                  <c:v>632</c:v>
                </c:pt>
                <c:pt idx="3924">
                  <c:v>631</c:v>
                </c:pt>
                <c:pt idx="3925">
                  <c:v>655</c:v>
                </c:pt>
                <c:pt idx="3926">
                  <c:v>657</c:v>
                </c:pt>
                <c:pt idx="3927">
                  <c:v>618</c:v>
                </c:pt>
                <c:pt idx="3928">
                  <c:v>664</c:v>
                </c:pt>
                <c:pt idx="3929">
                  <c:v>666</c:v>
                </c:pt>
                <c:pt idx="3930">
                  <c:v>685</c:v>
                </c:pt>
                <c:pt idx="3931">
                  <c:v>694</c:v>
                </c:pt>
                <c:pt idx="3932">
                  <c:v>718</c:v>
                </c:pt>
                <c:pt idx="3933">
                  <c:v>753</c:v>
                </c:pt>
                <c:pt idx="3934">
                  <c:v>757</c:v>
                </c:pt>
                <c:pt idx="3935">
                  <c:v>754</c:v>
                </c:pt>
                <c:pt idx="3936">
                  <c:v>779</c:v>
                </c:pt>
                <c:pt idx="3937">
                  <c:v>794</c:v>
                </c:pt>
                <c:pt idx="3938">
                  <c:v>797</c:v>
                </c:pt>
                <c:pt idx="3939">
                  <c:v>802</c:v>
                </c:pt>
                <c:pt idx="3940">
                  <c:v>824</c:v>
                </c:pt>
                <c:pt idx="3941">
                  <c:v>827</c:v>
                </c:pt>
                <c:pt idx="3942">
                  <c:v>856</c:v>
                </c:pt>
                <c:pt idx="3943">
                  <c:v>865</c:v>
                </c:pt>
                <c:pt idx="3944">
                  <c:v>866</c:v>
                </c:pt>
                <c:pt idx="3945">
                  <c:v>885</c:v>
                </c:pt>
                <c:pt idx="3946">
                  <c:v>896</c:v>
                </c:pt>
                <c:pt idx="3947">
                  <c:v>923</c:v>
                </c:pt>
                <c:pt idx="3948">
                  <c:v>894</c:v>
                </c:pt>
                <c:pt idx="3949">
                  <c:v>859</c:v>
                </c:pt>
                <c:pt idx="3950">
                  <c:v>882</c:v>
                </c:pt>
                <c:pt idx="3951">
                  <c:v>894</c:v>
                </c:pt>
                <c:pt idx="3952">
                  <c:v>885</c:v>
                </c:pt>
                <c:pt idx="3953">
                  <c:v>874</c:v>
                </c:pt>
                <c:pt idx="3954">
                  <c:v>878</c:v>
                </c:pt>
                <c:pt idx="3955">
                  <c:v>881</c:v>
                </c:pt>
                <c:pt idx="3956">
                  <c:v>883</c:v>
                </c:pt>
                <c:pt idx="3957">
                  <c:v>904</c:v>
                </c:pt>
                <c:pt idx="3958">
                  <c:v>924</c:v>
                </c:pt>
                <c:pt idx="3959">
                  <c:v>937</c:v>
                </c:pt>
                <c:pt idx="3960">
                  <c:v>941</c:v>
                </c:pt>
                <c:pt idx="3961">
                  <c:v>937</c:v>
                </c:pt>
                <c:pt idx="3962">
                  <c:v>979</c:v>
                </c:pt>
                <c:pt idx="3963">
                  <c:v>1019</c:v>
                </c:pt>
                <c:pt idx="3964">
                  <c:v>1019</c:v>
                </c:pt>
                <c:pt idx="3965">
                  <c:v>1011</c:v>
                </c:pt>
                <c:pt idx="3966">
                  <c:v>1043</c:v>
                </c:pt>
                <c:pt idx="3967">
                  <c:v>1046</c:v>
                </c:pt>
                <c:pt idx="3968">
                  <c:v>1066</c:v>
                </c:pt>
                <c:pt idx="3969">
                  <c:v>1099</c:v>
                </c:pt>
                <c:pt idx="3970">
                  <c:v>1134</c:v>
                </c:pt>
                <c:pt idx="3971">
                  <c:v>1134</c:v>
                </c:pt>
                <c:pt idx="3972">
                  <c:v>1068</c:v>
                </c:pt>
                <c:pt idx="3973">
                  <c:v>1066</c:v>
                </c:pt>
                <c:pt idx="3974">
                  <c:v>1061</c:v>
                </c:pt>
                <c:pt idx="3975">
                  <c:v>1040</c:v>
                </c:pt>
                <c:pt idx="3976">
                  <c:v>1031</c:v>
                </c:pt>
                <c:pt idx="3977">
                  <c:v>1009</c:v>
                </c:pt>
                <c:pt idx="3978">
                  <c:v>977</c:v>
                </c:pt>
                <c:pt idx="3979">
                  <c:v>971</c:v>
                </c:pt>
                <c:pt idx="3980">
                  <c:v>970</c:v>
                </c:pt>
                <c:pt idx="3981">
                  <c:v>940</c:v>
                </c:pt>
                <c:pt idx="3982">
                  <c:v>951</c:v>
                </c:pt>
                <c:pt idx="3983">
                  <c:v>920</c:v>
                </c:pt>
                <c:pt idx="3984">
                  <c:v>887</c:v>
                </c:pt>
                <c:pt idx="3985">
                  <c:v>853</c:v>
                </c:pt>
                <c:pt idx="3986">
                  <c:v>808</c:v>
                </c:pt>
                <c:pt idx="3987">
                  <c:v>793</c:v>
                </c:pt>
                <c:pt idx="3988">
                  <c:v>796</c:v>
                </c:pt>
                <c:pt idx="3989">
                  <c:v>768</c:v>
                </c:pt>
                <c:pt idx="3990">
                  <c:v>750</c:v>
                </c:pt>
                <c:pt idx="3991">
                  <c:v>697</c:v>
                </c:pt>
                <c:pt idx="3992">
                  <c:v>686</c:v>
                </c:pt>
                <c:pt idx="3993">
                  <c:v>671</c:v>
                </c:pt>
                <c:pt idx="3994">
                  <c:v>647</c:v>
                </c:pt>
                <c:pt idx="3995">
                  <c:v>651</c:v>
                </c:pt>
                <c:pt idx="3996">
                  <c:v>653</c:v>
                </c:pt>
                <c:pt idx="3997">
                  <c:v>647</c:v>
                </c:pt>
                <c:pt idx="3998">
                  <c:v>623</c:v>
                </c:pt>
                <c:pt idx="3999">
                  <c:v>598</c:v>
                </c:pt>
                <c:pt idx="4000">
                  <c:v>597</c:v>
                </c:pt>
                <c:pt idx="4001">
                  <c:v>584</c:v>
                </c:pt>
                <c:pt idx="4002">
                  <c:v>607</c:v>
                </c:pt>
                <c:pt idx="4003">
                  <c:v>595</c:v>
                </c:pt>
                <c:pt idx="4004">
                  <c:v>571</c:v>
                </c:pt>
                <c:pt idx="4005">
                  <c:v>580</c:v>
                </c:pt>
                <c:pt idx="4006">
                  <c:v>561</c:v>
                </c:pt>
                <c:pt idx="4007">
                  <c:v>557</c:v>
                </c:pt>
                <c:pt idx="4008">
                  <c:v>559</c:v>
                </c:pt>
                <c:pt idx="4009">
                  <c:v>562</c:v>
                </c:pt>
                <c:pt idx="4010">
                  <c:v>551</c:v>
                </c:pt>
                <c:pt idx="4011">
                  <c:v>562</c:v>
                </c:pt>
                <c:pt idx="4012">
                  <c:v>559</c:v>
                </c:pt>
                <c:pt idx="4013">
                  <c:v>537</c:v>
                </c:pt>
                <c:pt idx="4014">
                  <c:v>504</c:v>
                </c:pt>
                <c:pt idx="4015">
                  <c:v>482</c:v>
                </c:pt>
                <c:pt idx="4016">
                  <c:v>478</c:v>
                </c:pt>
                <c:pt idx="4017">
                  <c:v>491</c:v>
                </c:pt>
                <c:pt idx="4018">
                  <c:v>509</c:v>
                </c:pt>
                <c:pt idx="4019">
                  <c:v>506</c:v>
                </c:pt>
                <c:pt idx="4020">
                  <c:v>505</c:v>
                </c:pt>
                <c:pt idx="4021">
                  <c:v>486</c:v>
                </c:pt>
                <c:pt idx="4022">
                  <c:v>489</c:v>
                </c:pt>
                <c:pt idx="4023">
                  <c:v>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F-4F26-8EE4-74436B3879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Sheet1!$A$2:$A$4562</c:f>
              <c:strCache>
                <c:ptCount val="4024"/>
                <c:pt idx="0">
                  <c:v>DateTime</c:v>
                </c:pt>
                <c:pt idx="1">
                  <c:v>2017-11-20 0:00</c:v>
                </c:pt>
                <c:pt idx="2">
                  <c:v>2017-11-21 0:00</c:v>
                </c:pt>
                <c:pt idx="3">
                  <c:v>2017-11-22 0:00</c:v>
                </c:pt>
                <c:pt idx="4">
                  <c:v>2017-11-23 0:00</c:v>
                </c:pt>
                <c:pt idx="5">
                  <c:v>2017-11-24 0:00</c:v>
                </c:pt>
                <c:pt idx="6">
                  <c:v>2017-11-25 0:00</c:v>
                </c:pt>
                <c:pt idx="7">
                  <c:v>2017-11-26 0:00</c:v>
                </c:pt>
                <c:pt idx="8">
                  <c:v>2017-11-27 0:00</c:v>
                </c:pt>
                <c:pt idx="9">
                  <c:v>2017-11-28 0:00</c:v>
                </c:pt>
                <c:pt idx="10">
                  <c:v>2017-11-29 0:00</c:v>
                </c:pt>
                <c:pt idx="11">
                  <c:v>2017-11-30 0:00</c:v>
                </c:pt>
                <c:pt idx="12">
                  <c:v>2017-12-01 0:00</c:v>
                </c:pt>
                <c:pt idx="13">
                  <c:v>2017-12-02 0:00</c:v>
                </c:pt>
                <c:pt idx="14">
                  <c:v>2017-12-03 0:00</c:v>
                </c:pt>
                <c:pt idx="15">
                  <c:v>2017-12-04 0:00</c:v>
                </c:pt>
                <c:pt idx="16">
                  <c:v>2017-12-05 0:00</c:v>
                </c:pt>
                <c:pt idx="17">
                  <c:v>2017-12-06 0:00</c:v>
                </c:pt>
                <c:pt idx="18">
                  <c:v>2017-12-07 0:00</c:v>
                </c:pt>
                <c:pt idx="19">
                  <c:v>2017-12-08 0:00</c:v>
                </c:pt>
                <c:pt idx="20">
                  <c:v>2017-12-09 0:00</c:v>
                </c:pt>
                <c:pt idx="21">
                  <c:v>2017-12-10 0:00</c:v>
                </c:pt>
                <c:pt idx="22">
                  <c:v>2017-12-11 0:00</c:v>
                </c:pt>
                <c:pt idx="23">
                  <c:v>2017-12-12 0:00</c:v>
                </c:pt>
                <c:pt idx="24">
                  <c:v>2017-12-13 0:00</c:v>
                </c:pt>
                <c:pt idx="25">
                  <c:v>2017-12-14 0:00</c:v>
                </c:pt>
                <c:pt idx="26">
                  <c:v>2017-12-15 0:00</c:v>
                </c:pt>
                <c:pt idx="27">
                  <c:v>2017-12-16 0:00</c:v>
                </c:pt>
                <c:pt idx="28">
                  <c:v>2017-12-17 0:00</c:v>
                </c:pt>
                <c:pt idx="29">
                  <c:v>2017-12-18 0:00</c:v>
                </c:pt>
                <c:pt idx="30">
                  <c:v>2017-12-19 0:00</c:v>
                </c:pt>
                <c:pt idx="31">
                  <c:v>2017-12-20 0:00</c:v>
                </c:pt>
                <c:pt idx="32">
                  <c:v>2017-12-21 0:00</c:v>
                </c:pt>
                <c:pt idx="33">
                  <c:v>2017-12-22 0:00</c:v>
                </c:pt>
                <c:pt idx="34">
                  <c:v>2017-12-23 0:00</c:v>
                </c:pt>
                <c:pt idx="35">
                  <c:v>2017-12-24 0:00</c:v>
                </c:pt>
                <c:pt idx="36">
                  <c:v>2017-12-25 0:00</c:v>
                </c:pt>
                <c:pt idx="37">
                  <c:v>2017-12-26 0:00</c:v>
                </c:pt>
                <c:pt idx="38">
                  <c:v>2017-12-27 0:00</c:v>
                </c:pt>
                <c:pt idx="39">
                  <c:v>2017-12-28 0:00</c:v>
                </c:pt>
                <c:pt idx="40">
                  <c:v>2017-12-29 0:00</c:v>
                </c:pt>
                <c:pt idx="41">
                  <c:v>2017-12-30 0:00</c:v>
                </c:pt>
                <c:pt idx="42">
                  <c:v>2017-12-31 0:00</c:v>
                </c:pt>
                <c:pt idx="43">
                  <c:v>2018-01-01 0:00</c:v>
                </c:pt>
                <c:pt idx="44">
                  <c:v>2018-01-02 0:00</c:v>
                </c:pt>
                <c:pt idx="45">
                  <c:v>2018-01-03 0:00</c:v>
                </c:pt>
                <c:pt idx="46">
                  <c:v>2018-01-04 0:00</c:v>
                </c:pt>
                <c:pt idx="47">
                  <c:v>2018-01-05 0:00</c:v>
                </c:pt>
                <c:pt idx="48">
                  <c:v>2018-01-06 0:00</c:v>
                </c:pt>
                <c:pt idx="49">
                  <c:v>2018-01-07 0:00</c:v>
                </c:pt>
                <c:pt idx="50">
                  <c:v>2018-01-08 0:00</c:v>
                </c:pt>
                <c:pt idx="51">
                  <c:v>2018-01-09 0:00</c:v>
                </c:pt>
                <c:pt idx="52">
                  <c:v>2018-01-10 0:00</c:v>
                </c:pt>
                <c:pt idx="53">
                  <c:v>2018-01-11 0:00</c:v>
                </c:pt>
                <c:pt idx="54">
                  <c:v>2018-01-12 0:00</c:v>
                </c:pt>
                <c:pt idx="55">
                  <c:v>2018-01-13 0:00</c:v>
                </c:pt>
                <c:pt idx="56">
                  <c:v>2018-01-14 0:00</c:v>
                </c:pt>
                <c:pt idx="57">
                  <c:v>2018-01-15 0:00</c:v>
                </c:pt>
                <c:pt idx="58">
                  <c:v>2018-01-16 0:00</c:v>
                </c:pt>
                <c:pt idx="59">
                  <c:v>2018-01-17 0:00</c:v>
                </c:pt>
                <c:pt idx="60">
                  <c:v>2018-01-18 0:00</c:v>
                </c:pt>
                <c:pt idx="61">
                  <c:v>2018-01-19 0:00</c:v>
                </c:pt>
                <c:pt idx="62">
                  <c:v>2018-01-20 0:00</c:v>
                </c:pt>
                <c:pt idx="63">
                  <c:v>2018-01-21 0:00</c:v>
                </c:pt>
                <c:pt idx="64">
                  <c:v>2018-01-22 0:00</c:v>
                </c:pt>
                <c:pt idx="65">
                  <c:v>2018-01-23 0:00</c:v>
                </c:pt>
                <c:pt idx="66">
                  <c:v>2018-01-24 0:00</c:v>
                </c:pt>
                <c:pt idx="67">
                  <c:v>2018-01-25 0:00</c:v>
                </c:pt>
                <c:pt idx="68">
                  <c:v>2018-01-26 0:00</c:v>
                </c:pt>
                <c:pt idx="69">
                  <c:v>2018-01-27 0:00</c:v>
                </c:pt>
                <c:pt idx="70">
                  <c:v>2018-01-28 0:00</c:v>
                </c:pt>
                <c:pt idx="71">
                  <c:v>2018-01-29 0:00</c:v>
                </c:pt>
                <c:pt idx="72">
                  <c:v>2018-01-30 0:00</c:v>
                </c:pt>
                <c:pt idx="73">
                  <c:v>2018-01-31 0:00</c:v>
                </c:pt>
                <c:pt idx="74">
                  <c:v>2018-02-01 0:00</c:v>
                </c:pt>
                <c:pt idx="75">
                  <c:v>2018-02-02 0:00</c:v>
                </c:pt>
                <c:pt idx="76">
                  <c:v>2018-02-03 0:00</c:v>
                </c:pt>
                <c:pt idx="77">
                  <c:v>2018-02-04 0:00</c:v>
                </c:pt>
                <c:pt idx="78">
                  <c:v>2018-02-05 0:00</c:v>
                </c:pt>
                <c:pt idx="79">
                  <c:v>2018-02-06 0:00</c:v>
                </c:pt>
                <c:pt idx="80">
                  <c:v>2018-02-07 0:00</c:v>
                </c:pt>
                <c:pt idx="81">
                  <c:v>2018-02-08 0:00</c:v>
                </c:pt>
                <c:pt idx="82">
                  <c:v>2018-02-09 0:00</c:v>
                </c:pt>
                <c:pt idx="83">
                  <c:v>2018-02-10 0:00</c:v>
                </c:pt>
                <c:pt idx="84">
                  <c:v>2018-02-11 0:00</c:v>
                </c:pt>
                <c:pt idx="85">
                  <c:v>2018-02-12 0:00</c:v>
                </c:pt>
                <c:pt idx="86">
                  <c:v>2018-02-13 0:00</c:v>
                </c:pt>
                <c:pt idx="87">
                  <c:v>2018-02-14 0:00</c:v>
                </c:pt>
                <c:pt idx="88">
                  <c:v>2018-02-15 0:00</c:v>
                </c:pt>
                <c:pt idx="89">
                  <c:v>2018-02-16 0:00</c:v>
                </c:pt>
                <c:pt idx="90">
                  <c:v>2018-02-17 0:00</c:v>
                </c:pt>
                <c:pt idx="91">
                  <c:v>2018-02-18 0:00</c:v>
                </c:pt>
                <c:pt idx="92">
                  <c:v>2018-02-19 0:00</c:v>
                </c:pt>
                <c:pt idx="93">
                  <c:v>2018-02-20 0:00</c:v>
                </c:pt>
                <c:pt idx="94">
                  <c:v>2018-02-21 0:00</c:v>
                </c:pt>
                <c:pt idx="95">
                  <c:v>2018-02-22 0:00</c:v>
                </c:pt>
                <c:pt idx="96">
                  <c:v>2018-02-23 0:00</c:v>
                </c:pt>
                <c:pt idx="97">
                  <c:v>2018-02-24 0:00</c:v>
                </c:pt>
                <c:pt idx="98">
                  <c:v>2018-02-25 0:00</c:v>
                </c:pt>
                <c:pt idx="99">
                  <c:v>2018-02-26 0:00</c:v>
                </c:pt>
                <c:pt idx="100">
                  <c:v>2018-02-27 0:00</c:v>
                </c:pt>
                <c:pt idx="101">
                  <c:v>2018-02-28 0:00</c:v>
                </c:pt>
                <c:pt idx="102">
                  <c:v>2018-03-01 0:00</c:v>
                </c:pt>
                <c:pt idx="103">
                  <c:v>2018-03-02 0:00</c:v>
                </c:pt>
                <c:pt idx="104">
                  <c:v>2018-03-03 0:00</c:v>
                </c:pt>
                <c:pt idx="105">
                  <c:v>2018-03-04 0:00</c:v>
                </c:pt>
                <c:pt idx="106">
                  <c:v>2018-03-05 0:00</c:v>
                </c:pt>
                <c:pt idx="107">
                  <c:v>2018-03-06 0:00</c:v>
                </c:pt>
                <c:pt idx="108">
                  <c:v>2018-03-07 0:00</c:v>
                </c:pt>
                <c:pt idx="109">
                  <c:v>2018-03-08 0:00</c:v>
                </c:pt>
                <c:pt idx="110">
                  <c:v>2018-03-09 0:00</c:v>
                </c:pt>
                <c:pt idx="111">
                  <c:v>2018-03-10 0:00</c:v>
                </c:pt>
                <c:pt idx="112">
                  <c:v>2018-03-11 0:00</c:v>
                </c:pt>
                <c:pt idx="113">
                  <c:v>2018-03-12 0:00</c:v>
                </c:pt>
                <c:pt idx="114">
                  <c:v>2018-03-13 0:00</c:v>
                </c:pt>
                <c:pt idx="115">
                  <c:v>2018-03-14 0:00</c:v>
                </c:pt>
                <c:pt idx="116">
                  <c:v>2018-03-15 0:00</c:v>
                </c:pt>
                <c:pt idx="117">
                  <c:v>2018-03-16 0:00</c:v>
                </c:pt>
                <c:pt idx="118">
                  <c:v>2018-03-17 0:00</c:v>
                </c:pt>
                <c:pt idx="119">
                  <c:v>2018-03-18 0:00</c:v>
                </c:pt>
                <c:pt idx="120">
                  <c:v>2018-03-19 0:00</c:v>
                </c:pt>
                <c:pt idx="121">
                  <c:v>2018-03-20 0:00</c:v>
                </c:pt>
                <c:pt idx="122">
                  <c:v>2018-03-21 0:00</c:v>
                </c:pt>
                <c:pt idx="123">
                  <c:v>2018-03-22 0:00</c:v>
                </c:pt>
                <c:pt idx="124">
                  <c:v>2018-03-23 0:00</c:v>
                </c:pt>
                <c:pt idx="125">
                  <c:v>2018-03-24 0:00</c:v>
                </c:pt>
                <c:pt idx="126">
                  <c:v>2018-03-25 0:00</c:v>
                </c:pt>
                <c:pt idx="127">
                  <c:v>2018-03-26 0:00</c:v>
                </c:pt>
                <c:pt idx="128">
                  <c:v>2018-03-27 0:00</c:v>
                </c:pt>
                <c:pt idx="129">
                  <c:v>2018-03-28 0:00</c:v>
                </c:pt>
                <c:pt idx="130">
                  <c:v>2018-03-29 0:00</c:v>
                </c:pt>
                <c:pt idx="131">
                  <c:v>2018-03-30 0:00</c:v>
                </c:pt>
                <c:pt idx="132">
                  <c:v>2018-03-31 0:00</c:v>
                </c:pt>
                <c:pt idx="133">
                  <c:v>2018-04-01 0:00</c:v>
                </c:pt>
                <c:pt idx="134">
                  <c:v>2018-04-02 0:00</c:v>
                </c:pt>
                <c:pt idx="135">
                  <c:v>2018-04-03 0:00</c:v>
                </c:pt>
                <c:pt idx="136">
                  <c:v>2018-04-04 0:00</c:v>
                </c:pt>
                <c:pt idx="137">
                  <c:v>2018-04-05 0:00</c:v>
                </c:pt>
                <c:pt idx="138">
                  <c:v>2018-04-06 0:00</c:v>
                </c:pt>
                <c:pt idx="139">
                  <c:v>2018-04-07 0:00</c:v>
                </c:pt>
                <c:pt idx="140">
                  <c:v>2018-04-08 0:00</c:v>
                </c:pt>
                <c:pt idx="141">
                  <c:v>2018-04-09 0:00</c:v>
                </c:pt>
                <c:pt idx="142">
                  <c:v>2018-04-10 0:00</c:v>
                </c:pt>
                <c:pt idx="143">
                  <c:v>2018-04-11 0:00</c:v>
                </c:pt>
                <c:pt idx="144">
                  <c:v>2018-04-12 0:00</c:v>
                </c:pt>
                <c:pt idx="145">
                  <c:v>2018-04-13 0:00</c:v>
                </c:pt>
                <c:pt idx="146">
                  <c:v>2018-04-14 0:00</c:v>
                </c:pt>
                <c:pt idx="147">
                  <c:v>2018-04-15 0:00</c:v>
                </c:pt>
                <c:pt idx="148">
                  <c:v>2018-04-16 0:00</c:v>
                </c:pt>
                <c:pt idx="149">
                  <c:v>2018-04-17 0:00</c:v>
                </c:pt>
                <c:pt idx="150">
                  <c:v>2018-04-18 0:00</c:v>
                </c:pt>
                <c:pt idx="151">
                  <c:v>2018-04-19 0:00</c:v>
                </c:pt>
                <c:pt idx="152">
                  <c:v>2018-04-20 0:00</c:v>
                </c:pt>
                <c:pt idx="153">
                  <c:v>2018-04-21 0:00</c:v>
                </c:pt>
                <c:pt idx="154">
                  <c:v>2018-04-22 0:00</c:v>
                </c:pt>
                <c:pt idx="155">
                  <c:v>2018-04-23 0:00</c:v>
                </c:pt>
                <c:pt idx="156">
                  <c:v>2018-04-24 0:00</c:v>
                </c:pt>
                <c:pt idx="157">
                  <c:v>2018-04-25 0:00</c:v>
                </c:pt>
                <c:pt idx="158">
                  <c:v>2018-04-26 0:00</c:v>
                </c:pt>
                <c:pt idx="159">
                  <c:v>2018-04-27 0:00</c:v>
                </c:pt>
                <c:pt idx="160">
                  <c:v>2018-04-28 0:00</c:v>
                </c:pt>
                <c:pt idx="161">
                  <c:v>2018-04-29 0:00</c:v>
                </c:pt>
                <c:pt idx="162">
                  <c:v>2018-04-30 0:00</c:v>
                </c:pt>
                <c:pt idx="163">
                  <c:v>2018-05-01 0:00</c:v>
                </c:pt>
                <c:pt idx="164">
                  <c:v>2018-05-02 0:00</c:v>
                </c:pt>
                <c:pt idx="165">
                  <c:v>2018-05-03 0:00</c:v>
                </c:pt>
                <c:pt idx="166">
                  <c:v>2018-05-04 0:00</c:v>
                </c:pt>
                <c:pt idx="167">
                  <c:v>2018-05-05 0:00</c:v>
                </c:pt>
                <c:pt idx="168">
                  <c:v>2018-05-06 0:00</c:v>
                </c:pt>
                <c:pt idx="169">
                  <c:v>2018-05-07 0:00</c:v>
                </c:pt>
                <c:pt idx="170">
                  <c:v>2018-05-08 0:00</c:v>
                </c:pt>
                <c:pt idx="171">
                  <c:v>2018-05-09 0:00</c:v>
                </c:pt>
                <c:pt idx="172">
                  <c:v>2018-05-10 0:00</c:v>
                </c:pt>
                <c:pt idx="173">
                  <c:v>2018-05-11 0:00</c:v>
                </c:pt>
                <c:pt idx="174">
                  <c:v>2018-05-12 0:00</c:v>
                </c:pt>
                <c:pt idx="175">
                  <c:v>2018-05-13 0:00</c:v>
                </c:pt>
                <c:pt idx="176">
                  <c:v>2018-05-14 0:00</c:v>
                </c:pt>
                <c:pt idx="177">
                  <c:v>2018-05-15 0:00</c:v>
                </c:pt>
                <c:pt idx="178">
                  <c:v>2018-05-16 0:00</c:v>
                </c:pt>
                <c:pt idx="179">
                  <c:v>2018-05-17 0:00</c:v>
                </c:pt>
                <c:pt idx="180">
                  <c:v>2018-05-18 0:00</c:v>
                </c:pt>
                <c:pt idx="181">
                  <c:v>2018-05-19 0:00</c:v>
                </c:pt>
                <c:pt idx="182">
                  <c:v>2018-05-20 0:00</c:v>
                </c:pt>
                <c:pt idx="183">
                  <c:v>2018-05-21 0:00</c:v>
                </c:pt>
                <c:pt idx="184">
                  <c:v>2018-05-22 0:00</c:v>
                </c:pt>
                <c:pt idx="185">
                  <c:v>2018-05-23 0:00</c:v>
                </c:pt>
                <c:pt idx="186">
                  <c:v>2018-05-24 0:00</c:v>
                </c:pt>
                <c:pt idx="187">
                  <c:v>2018-05-25 0:00</c:v>
                </c:pt>
                <c:pt idx="188">
                  <c:v>2018-05-26 0:00</c:v>
                </c:pt>
                <c:pt idx="189">
                  <c:v>2018-05-27 0:00</c:v>
                </c:pt>
                <c:pt idx="190">
                  <c:v>2018-05-28 0:00</c:v>
                </c:pt>
                <c:pt idx="191">
                  <c:v>2018-05-29 0:00</c:v>
                </c:pt>
                <c:pt idx="192">
                  <c:v>2018-05-30 0:00</c:v>
                </c:pt>
                <c:pt idx="193">
                  <c:v>2018-05-31 0:00</c:v>
                </c:pt>
                <c:pt idx="194">
                  <c:v>2018-06-01 0:00</c:v>
                </c:pt>
                <c:pt idx="195">
                  <c:v>2018-06-02 0:00</c:v>
                </c:pt>
                <c:pt idx="196">
                  <c:v>2018-06-03 0:00</c:v>
                </c:pt>
                <c:pt idx="197">
                  <c:v>2018-06-04 0:00</c:v>
                </c:pt>
                <c:pt idx="198">
                  <c:v>2018-06-05 0:00</c:v>
                </c:pt>
                <c:pt idx="199">
                  <c:v>2018-06-06 0:00</c:v>
                </c:pt>
                <c:pt idx="200">
                  <c:v>2018-06-07 0:00</c:v>
                </c:pt>
                <c:pt idx="201">
                  <c:v>2018-06-08 0:00</c:v>
                </c:pt>
                <c:pt idx="202">
                  <c:v>2018-06-09 0:00</c:v>
                </c:pt>
                <c:pt idx="203">
                  <c:v>2018-06-10 0:00</c:v>
                </c:pt>
                <c:pt idx="204">
                  <c:v>2018-06-11 0:00</c:v>
                </c:pt>
                <c:pt idx="205">
                  <c:v>2018-06-12 0:00</c:v>
                </c:pt>
                <c:pt idx="206">
                  <c:v>2018-06-13 0:00</c:v>
                </c:pt>
                <c:pt idx="207">
                  <c:v>2018-06-14 0:00</c:v>
                </c:pt>
                <c:pt idx="208">
                  <c:v>2018-06-15 0:00</c:v>
                </c:pt>
                <c:pt idx="209">
                  <c:v>2018-06-16 0:00</c:v>
                </c:pt>
                <c:pt idx="210">
                  <c:v>2018-06-17 0:00</c:v>
                </c:pt>
                <c:pt idx="211">
                  <c:v>2018-06-18 0:00</c:v>
                </c:pt>
                <c:pt idx="212">
                  <c:v>2018-06-19 0:00</c:v>
                </c:pt>
                <c:pt idx="213">
                  <c:v>2018-06-20 0:00</c:v>
                </c:pt>
                <c:pt idx="214">
                  <c:v>2018-06-21 0:00</c:v>
                </c:pt>
                <c:pt idx="215">
                  <c:v>2018-06-22 0:00</c:v>
                </c:pt>
                <c:pt idx="216">
                  <c:v>2018-06-23 0:00</c:v>
                </c:pt>
                <c:pt idx="217">
                  <c:v>2018-06-24 0:00</c:v>
                </c:pt>
                <c:pt idx="218">
                  <c:v>2018-06-25 0:00</c:v>
                </c:pt>
                <c:pt idx="219">
                  <c:v>2018-06-26 0:00</c:v>
                </c:pt>
                <c:pt idx="220">
                  <c:v>2018-06-27 0:00</c:v>
                </c:pt>
                <c:pt idx="221">
                  <c:v>2018-06-28 0:00</c:v>
                </c:pt>
                <c:pt idx="222">
                  <c:v>2018-06-29 0:00</c:v>
                </c:pt>
                <c:pt idx="223">
                  <c:v>2018-06-30 0:00</c:v>
                </c:pt>
                <c:pt idx="224">
                  <c:v>2018-07-01 0:00</c:v>
                </c:pt>
                <c:pt idx="225">
                  <c:v>2018-07-02 0:00</c:v>
                </c:pt>
                <c:pt idx="226">
                  <c:v>2018-07-03 0:00</c:v>
                </c:pt>
                <c:pt idx="227">
                  <c:v>2018-07-04 0:00</c:v>
                </c:pt>
                <c:pt idx="228">
                  <c:v>2018-07-05 0:00</c:v>
                </c:pt>
                <c:pt idx="229">
                  <c:v>2018-07-06 0:00</c:v>
                </c:pt>
                <c:pt idx="230">
                  <c:v>2018-07-07 0:00</c:v>
                </c:pt>
                <c:pt idx="231">
                  <c:v>2018-07-08 0:00</c:v>
                </c:pt>
                <c:pt idx="232">
                  <c:v>2018-07-09 0:00</c:v>
                </c:pt>
                <c:pt idx="233">
                  <c:v>2018-07-10 0:00</c:v>
                </c:pt>
                <c:pt idx="234">
                  <c:v>2018-07-11 0:00</c:v>
                </c:pt>
                <c:pt idx="235">
                  <c:v>2018-07-12 0:00</c:v>
                </c:pt>
                <c:pt idx="236">
                  <c:v>2018-07-13 0:00</c:v>
                </c:pt>
                <c:pt idx="237">
                  <c:v>2018-07-14 0:00</c:v>
                </c:pt>
                <c:pt idx="238">
                  <c:v>2018-07-15 0:00</c:v>
                </c:pt>
                <c:pt idx="239">
                  <c:v>2018-07-16 0:00</c:v>
                </c:pt>
                <c:pt idx="240">
                  <c:v>2018-07-17 0:00</c:v>
                </c:pt>
                <c:pt idx="241">
                  <c:v>2018-07-18 0:00</c:v>
                </c:pt>
                <c:pt idx="242">
                  <c:v>2018-07-19 0:00</c:v>
                </c:pt>
                <c:pt idx="243">
                  <c:v>2018-07-20 0:00</c:v>
                </c:pt>
                <c:pt idx="244">
                  <c:v>2018-07-21 0:00</c:v>
                </c:pt>
                <c:pt idx="245">
                  <c:v>2018-07-22 0:00</c:v>
                </c:pt>
                <c:pt idx="246">
                  <c:v>2018-07-23 0:00</c:v>
                </c:pt>
                <c:pt idx="247">
                  <c:v>2018-07-24 0:00</c:v>
                </c:pt>
                <c:pt idx="248">
                  <c:v>2018-07-25 0:00</c:v>
                </c:pt>
                <c:pt idx="249">
                  <c:v>2018-07-26 0:00</c:v>
                </c:pt>
                <c:pt idx="250">
                  <c:v>2018-07-27 0:00</c:v>
                </c:pt>
                <c:pt idx="251">
                  <c:v>2018-07-28 0:00</c:v>
                </c:pt>
                <c:pt idx="252">
                  <c:v>2018-07-29 0:00</c:v>
                </c:pt>
                <c:pt idx="253">
                  <c:v>2018-07-30 0:00</c:v>
                </c:pt>
                <c:pt idx="254">
                  <c:v>2018-07-31 0:00</c:v>
                </c:pt>
                <c:pt idx="255">
                  <c:v>2018-08-01 0:00</c:v>
                </c:pt>
                <c:pt idx="256">
                  <c:v>2018-08-02 0:00</c:v>
                </c:pt>
                <c:pt idx="257">
                  <c:v>2018-08-03 0:00</c:v>
                </c:pt>
                <c:pt idx="258">
                  <c:v>2018-08-04 0:00</c:v>
                </c:pt>
                <c:pt idx="259">
                  <c:v>2018-08-05 0:00</c:v>
                </c:pt>
                <c:pt idx="260">
                  <c:v>2018-08-06 0:00</c:v>
                </c:pt>
                <c:pt idx="261">
                  <c:v>2018-08-07 0:00</c:v>
                </c:pt>
                <c:pt idx="262">
                  <c:v>2018-08-08 0:00</c:v>
                </c:pt>
                <c:pt idx="263">
                  <c:v>2018-08-09 0:00</c:v>
                </c:pt>
                <c:pt idx="264">
                  <c:v>2018-08-10 0:00</c:v>
                </c:pt>
                <c:pt idx="265">
                  <c:v>2018-08-11 0:00</c:v>
                </c:pt>
                <c:pt idx="266">
                  <c:v>2018-08-12 0:00</c:v>
                </c:pt>
                <c:pt idx="267">
                  <c:v>2018-08-13 0:00</c:v>
                </c:pt>
                <c:pt idx="268">
                  <c:v>2018-08-14 0:00</c:v>
                </c:pt>
                <c:pt idx="269">
                  <c:v>2018-08-15 0:00</c:v>
                </c:pt>
                <c:pt idx="270">
                  <c:v>2018-08-16 0:00</c:v>
                </c:pt>
                <c:pt idx="271">
                  <c:v>2018-08-17 0:00</c:v>
                </c:pt>
                <c:pt idx="272">
                  <c:v>2018-08-18 0:00</c:v>
                </c:pt>
                <c:pt idx="273">
                  <c:v>2018-08-19 0:00</c:v>
                </c:pt>
                <c:pt idx="274">
                  <c:v>2018-08-20 0:00</c:v>
                </c:pt>
                <c:pt idx="275">
                  <c:v>2018-08-21 0:00</c:v>
                </c:pt>
                <c:pt idx="276">
                  <c:v>2018-08-22 0:00</c:v>
                </c:pt>
                <c:pt idx="277">
                  <c:v>2018-08-23 0:00</c:v>
                </c:pt>
                <c:pt idx="278">
                  <c:v>2018-08-24 0:00</c:v>
                </c:pt>
                <c:pt idx="279">
                  <c:v>2018-08-25 0:00</c:v>
                </c:pt>
                <c:pt idx="280">
                  <c:v>2018-08-26 0:00</c:v>
                </c:pt>
                <c:pt idx="281">
                  <c:v>2018-08-27 0:00</c:v>
                </c:pt>
                <c:pt idx="282">
                  <c:v>2018-08-28 0:00</c:v>
                </c:pt>
                <c:pt idx="283">
                  <c:v>2018-08-29 0:00</c:v>
                </c:pt>
                <c:pt idx="284">
                  <c:v>2018-08-30 0:00</c:v>
                </c:pt>
                <c:pt idx="285">
                  <c:v>2018-08-31 0:00</c:v>
                </c:pt>
                <c:pt idx="286">
                  <c:v>2018-09-01 0:00</c:v>
                </c:pt>
                <c:pt idx="287">
                  <c:v>2018-09-02 0:00</c:v>
                </c:pt>
                <c:pt idx="288">
                  <c:v>2018-09-03 0:00</c:v>
                </c:pt>
                <c:pt idx="289">
                  <c:v>2018-09-04 0:00</c:v>
                </c:pt>
                <c:pt idx="290">
                  <c:v>2018-09-05 0:00</c:v>
                </c:pt>
                <c:pt idx="291">
                  <c:v>2018-09-06 0:00</c:v>
                </c:pt>
                <c:pt idx="292">
                  <c:v>2018-09-07 0:00</c:v>
                </c:pt>
                <c:pt idx="293">
                  <c:v>2018-09-08 0:00</c:v>
                </c:pt>
                <c:pt idx="294">
                  <c:v>2018-09-09 0:00</c:v>
                </c:pt>
                <c:pt idx="295">
                  <c:v>2018-09-10 0:00</c:v>
                </c:pt>
                <c:pt idx="296">
                  <c:v>2018-09-11 0:00</c:v>
                </c:pt>
                <c:pt idx="297">
                  <c:v>2018-09-12 0:00</c:v>
                </c:pt>
                <c:pt idx="298">
                  <c:v>2018-09-13 0:00</c:v>
                </c:pt>
                <c:pt idx="299">
                  <c:v>2018-09-14 0:00</c:v>
                </c:pt>
                <c:pt idx="300">
                  <c:v>2018-09-15 0:00</c:v>
                </c:pt>
                <c:pt idx="301">
                  <c:v>2018-09-16 0:00</c:v>
                </c:pt>
                <c:pt idx="302">
                  <c:v>2018-09-17 0:00</c:v>
                </c:pt>
                <c:pt idx="303">
                  <c:v>2018-09-18 0:00</c:v>
                </c:pt>
                <c:pt idx="304">
                  <c:v>2018-09-19 0:00</c:v>
                </c:pt>
                <c:pt idx="305">
                  <c:v>2018-09-20 0:00</c:v>
                </c:pt>
                <c:pt idx="306">
                  <c:v>2018-09-21 0:00</c:v>
                </c:pt>
                <c:pt idx="307">
                  <c:v>2018-09-22 0:00</c:v>
                </c:pt>
                <c:pt idx="308">
                  <c:v>2018-09-23 0:00</c:v>
                </c:pt>
                <c:pt idx="309">
                  <c:v>2018-09-24 0:00</c:v>
                </c:pt>
                <c:pt idx="310">
                  <c:v>2018-09-25 0:00</c:v>
                </c:pt>
                <c:pt idx="311">
                  <c:v>2018-09-26 0:00</c:v>
                </c:pt>
                <c:pt idx="312">
                  <c:v>2018-09-27 0:00</c:v>
                </c:pt>
                <c:pt idx="313">
                  <c:v>2018-09-28 0:00</c:v>
                </c:pt>
                <c:pt idx="314">
                  <c:v>2018-09-29 0:00</c:v>
                </c:pt>
                <c:pt idx="315">
                  <c:v>2018-09-30 0:00</c:v>
                </c:pt>
                <c:pt idx="316">
                  <c:v>2018-10-01 0:00</c:v>
                </c:pt>
                <c:pt idx="317">
                  <c:v>2018-10-02 0:00</c:v>
                </c:pt>
                <c:pt idx="318">
                  <c:v>2018-10-03 0:00</c:v>
                </c:pt>
                <c:pt idx="319">
                  <c:v>2018-10-04 0:00</c:v>
                </c:pt>
                <c:pt idx="320">
                  <c:v>2018-10-05 0:00</c:v>
                </c:pt>
                <c:pt idx="321">
                  <c:v>2018-10-06 0:00</c:v>
                </c:pt>
                <c:pt idx="322">
                  <c:v>2018-10-07 0:00</c:v>
                </c:pt>
                <c:pt idx="323">
                  <c:v>2018-10-08 0:00</c:v>
                </c:pt>
                <c:pt idx="324">
                  <c:v>2018-10-09 0:00</c:v>
                </c:pt>
                <c:pt idx="325">
                  <c:v>2018-10-10 0:00</c:v>
                </c:pt>
                <c:pt idx="326">
                  <c:v>2018-10-11 0:00</c:v>
                </c:pt>
                <c:pt idx="327">
                  <c:v>2018-10-12 0:00</c:v>
                </c:pt>
                <c:pt idx="328">
                  <c:v>2018-10-13 0:00</c:v>
                </c:pt>
                <c:pt idx="329">
                  <c:v>2018-10-14 0:00</c:v>
                </c:pt>
                <c:pt idx="330">
                  <c:v>2018-10-15 0:00</c:v>
                </c:pt>
                <c:pt idx="331">
                  <c:v>2018-10-16 0:00</c:v>
                </c:pt>
                <c:pt idx="332">
                  <c:v>2018-10-17 0:00</c:v>
                </c:pt>
                <c:pt idx="333">
                  <c:v>2018-10-18 0:00</c:v>
                </c:pt>
                <c:pt idx="334">
                  <c:v>2018-10-19 0:00</c:v>
                </c:pt>
                <c:pt idx="335">
                  <c:v>2018-10-20 0:00</c:v>
                </c:pt>
                <c:pt idx="336">
                  <c:v>2018-10-21 0:00</c:v>
                </c:pt>
                <c:pt idx="337">
                  <c:v>2018-10-22 0:00</c:v>
                </c:pt>
                <c:pt idx="338">
                  <c:v>2018-10-23 0:00</c:v>
                </c:pt>
                <c:pt idx="339">
                  <c:v>2018-10-24 0:00</c:v>
                </c:pt>
                <c:pt idx="340">
                  <c:v>2018-10-25 0:00</c:v>
                </c:pt>
                <c:pt idx="341">
                  <c:v>2018-10-26 0:00</c:v>
                </c:pt>
                <c:pt idx="342">
                  <c:v>2018-10-27 0:00</c:v>
                </c:pt>
                <c:pt idx="343">
                  <c:v>2018-10-28 0:00</c:v>
                </c:pt>
                <c:pt idx="344">
                  <c:v>2018-10-29 0:00</c:v>
                </c:pt>
                <c:pt idx="345">
                  <c:v>2018-10-30 0:00</c:v>
                </c:pt>
                <c:pt idx="346">
                  <c:v>2018-10-31 0:00</c:v>
                </c:pt>
                <c:pt idx="347">
                  <c:v>2018-11-01 0:00</c:v>
                </c:pt>
                <c:pt idx="348">
                  <c:v>2018-11-02 0:00</c:v>
                </c:pt>
                <c:pt idx="349">
                  <c:v>2018-11-03 0:00</c:v>
                </c:pt>
                <c:pt idx="350">
                  <c:v>2018-11-04 0:00</c:v>
                </c:pt>
                <c:pt idx="351">
                  <c:v>2018-11-05 0:00</c:v>
                </c:pt>
                <c:pt idx="352">
                  <c:v>2018-11-06 0:00</c:v>
                </c:pt>
                <c:pt idx="353">
                  <c:v>2018-11-07 0:00</c:v>
                </c:pt>
                <c:pt idx="354">
                  <c:v>2018-11-08 0:00</c:v>
                </c:pt>
                <c:pt idx="355">
                  <c:v>2018-11-09 0:00</c:v>
                </c:pt>
                <c:pt idx="356">
                  <c:v>2018-11-10 0:00</c:v>
                </c:pt>
                <c:pt idx="357">
                  <c:v>2018-11-11 0:00</c:v>
                </c:pt>
                <c:pt idx="358">
                  <c:v>2018-11-12 0:00</c:v>
                </c:pt>
                <c:pt idx="359">
                  <c:v>2018-11-13 0:00</c:v>
                </c:pt>
                <c:pt idx="360">
                  <c:v>2018-11-14 0:00</c:v>
                </c:pt>
                <c:pt idx="361">
                  <c:v>2018-11-15 0:00</c:v>
                </c:pt>
                <c:pt idx="362">
                  <c:v>2018-11-16 0:00</c:v>
                </c:pt>
                <c:pt idx="363">
                  <c:v>2018-11-17 0:00</c:v>
                </c:pt>
                <c:pt idx="364">
                  <c:v>2018-11-18 0:00</c:v>
                </c:pt>
                <c:pt idx="365">
                  <c:v>2018-11-19 0:00</c:v>
                </c:pt>
                <c:pt idx="366">
                  <c:v>2018-11-20 0:00</c:v>
                </c:pt>
                <c:pt idx="367">
                  <c:v>2018-11-21 0:00</c:v>
                </c:pt>
                <c:pt idx="368">
                  <c:v>2018-11-22 0:00</c:v>
                </c:pt>
                <c:pt idx="369">
                  <c:v>2018-11-23 0:00</c:v>
                </c:pt>
                <c:pt idx="370">
                  <c:v>2018-11-24 0:00</c:v>
                </c:pt>
                <c:pt idx="371">
                  <c:v>2018-11-25 0:00</c:v>
                </c:pt>
                <c:pt idx="372">
                  <c:v>2018-11-26 0:00</c:v>
                </c:pt>
                <c:pt idx="373">
                  <c:v>2018-11-27 0:00</c:v>
                </c:pt>
                <c:pt idx="374">
                  <c:v>2018-11-28 0:00</c:v>
                </c:pt>
                <c:pt idx="375">
                  <c:v>2018-11-29 0:00</c:v>
                </c:pt>
                <c:pt idx="376">
                  <c:v>2018-11-30 0:00</c:v>
                </c:pt>
                <c:pt idx="377">
                  <c:v>2018-12-01 0:00</c:v>
                </c:pt>
                <c:pt idx="378">
                  <c:v>2018-12-02 0:00</c:v>
                </c:pt>
                <c:pt idx="379">
                  <c:v>2018-12-03 0:00</c:v>
                </c:pt>
                <c:pt idx="380">
                  <c:v>2018-12-04 0:00</c:v>
                </c:pt>
                <c:pt idx="381">
                  <c:v>2018-12-05 0:00</c:v>
                </c:pt>
                <c:pt idx="382">
                  <c:v>2018-12-06 0:00</c:v>
                </c:pt>
                <c:pt idx="383">
                  <c:v>2018-12-07 0:00</c:v>
                </c:pt>
                <c:pt idx="384">
                  <c:v>2018-12-08 0:00</c:v>
                </c:pt>
                <c:pt idx="385">
                  <c:v>2018-12-09 0:00</c:v>
                </c:pt>
                <c:pt idx="386">
                  <c:v>2018-12-10 0:00</c:v>
                </c:pt>
                <c:pt idx="387">
                  <c:v>2018-12-11 0:00</c:v>
                </c:pt>
                <c:pt idx="388">
                  <c:v>2018-12-12 0:00</c:v>
                </c:pt>
                <c:pt idx="389">
                  <c:v>2018-12-13 0:00</c:v>
                </c:pt>
                <c:pt idx="390">
                  <c:v>2018-12-14 0:00</c:v>
                </c:pt>
                <c:pt idx="391">
                  <c:v>2018-12-15 0:00</c:v>
                </c:pt>
                <c:pt idx="392">
                  <c:v>2018-12-16 0:00</c:v>
                </c:pt>
                <c:pt idx="393">
                  <c:v>2018-12-17 0:00</c:v>
                </c:pt>
                <c:pt idx="394">
                  <c:v>2018-12-18 0:00</c:v>
                </c:pt>
                <c:pt idx="395">
                  <c:v>2018-12-19 0:00</c:v>
                </c:pt>
                <c:pt idx="396">
                  <c:v>2018-12-20 0:00</c:v>
                </c:pt>
                <c:pt idx="397">
                  <c:v>2018-12-21 0:00</c:v>
                </c:pt>
                <c:pt idx="398">
                  <c:v>2018-12-22 0:00</c:v>
                </c:pt>
                <c:pt idx="399">
                  <c:v>2018-12-23 0:00</c:v>
                </c:pt>
                <c:pt idx="400">
                  <c:v>2018-12-24 0:00</c:v>
                </c:pt>
                <c:pt idx="401">
                  <c:v>2018-12-25 0:00</c:v>
                </c:pt>
                <c:pt idx="402">
                  <c:v>2018-12-26 0:00</c:v>
                </c:pt>
                <c:pt idx="403">
                  <c:v>2018-12-27 0:00</c:v>
                </c:pt>
                <c:pt idx="404">
                  <c:v>2018-12-28 0:00</c:v>
                </c:pt>
                <c:pt idx="405">
                  <c:v>2018-12-29 0:00</c:v>
                </c:pt>
                <c:pt idx="406">
                  <c:v>2018-12-30 0:00</c:v>
                </c:pt>
                <c:pt idx="407">
                  <c:v>2018-12-31 0:00</c:v>
                </c:pt>
                <c:pt idx="408">
                  <c:v>2019-01-01 0:00</c:v>
                </c:pt>
                <c:pt idx="409">
                  <c:v>2019-01-02 0:00</c:v>
                </c:pt>
                <c:pt idx="410">
                  <c:v>2019-01-03 0:00</c:v>
                </c:pt>
                <c:pt idx="411">
                  <c:v>2019-01-04 0:00</c:v>
                </c:pt>
                <c:pt idx="412">
                  <c:v>2019-01-05 0:00</c:v>
                </c:pt>
                <c:pt idx="413">
                  <c:v>2019-01-06 0:00</c:v>
                </c:pt>
                <c:pt idx="414">
                  <c:v>2019-01-07 0:00</c:v>
                </c:pt>
                <c:pt idx="415">
                  <c:v>2019-01-08 0:00</c:v>
                </c:pt>
                <c:pt idx="416">
                  <c:v>2019-01-09 0:00</c:v>
                </c:pt>
                <c:pt idx="417">
                  <c:v>2019-01-10 0:00</c:v>
                </c:pt>
                <c:pt idx="418">
                  <c:v>2019-01-11 0:00</c:v>
                </c:pt>
                <c:pt idx="419">
                  <c:v>2019-01-12 0:00</c:v>
                </c:pt>
                <c:pt idx="420">
                  <c:v>2019-01-13 0:00</c:v>
                </c:pt>
                <c:pt idx="421">
                  <c:v>2019-01-14 0:00</c:v>
                </c:pt>
                <c:pt idx="422">
                  <c:v>2019-01-15 0:00</c:v>
                </c:pt>
                <c:pt idx="423">
                  <c:v>2019-01-16 0:00</c:v>
                </c:pt>
                <c:pt idx="424">
                  <c:v>2019-01-17 0:00</c:v>
                </c:pt>
                <c:pt idx="425">
                  <c:v>2019-01-18 0:00</c:v>
                </c:pt>
                <c:pt idx="426">
                  <c:v>2019-01-19 0:00</c:v>
                </c:pt>
                <c:pt idx="427">
                  <c:v>2019-01-20 0:00</c:v>
                </c:pt>
                <c:pt idx="428">
                  <c:v>2019-01-21 0:00</c:v>
                </c:pt>
                <c:pt idx="429">
                  <c:v>2019-01-22 0:00</c:v>
                </c:pt>
                <c:pt idx="430">
                  <c:v>2019-01-23 0:00</c:v>
                </c:pt>
                <c:pt idx="431">
                  <c:v>2019-01-24 0:00</c:v>
                </c:pt>
                <c:pt idx="432">
                  <c:v>2019-01-25 0:00</c:v>
                </c:pt>
                <c:pt idx="433">
                  <c:v>2019-01-26 0:00</c:v>
                </c:pt>
                <c:pt idx="434">
                  <c:v>2019-01-27 0:00</c:v>
                </c:pt>
                <c:pt idx="435">
                  <c:v>2019-01-28 0:00</c:v>
                </c:pt>
                <c:pt idx="436">
                  <c:v>2019-01-29 0:00</c:v>
                </c:pt>
                <c:pt idx="437">
                  <c:v>2019-01-30 0:00</c:v>
                </c:pt>
                <c:pt idx="438">
                  <c:v>2019-01-31 0:00</c:v>
                </c:pt>
                <c:pt idx="439">
                  <c:v>2019-02-01 0:00</c:v>
                </c:pt>
                <c:pt idx="440">
                  <c:v>2019-02-02 0:00</c:v>
                </c:pt>
                <c:pt idx="441">
                  <c:v>2019-02-03 0:00</c:v>
                </c:pt>
                <c:pt idx="442">
                  <c:v>2019-02-04 0:00</c:v>
                </c:pt>
                <c:pt idx="443">
                  <c:v>2019-02-05 0:00</c:v>
                </c:pt>
                <c:pt idx="444">
                  <c:v>2019-02-06 0:00</c:v>
                </c:pt>
                <c:pt idx="445">
                  <c:v>2019-02-07 0:00</c:v>
                </c:pt>
                <c:pt idx="446">
                  <c:v>2019-02-08 0:00</c:v>
                </c:pt>
                <c:pt idx="447">
                  <c:v>2019-02-09 0:00</c:v>
                </c:pt>
                <c:pt idx="448">
                  <c:v>2019-02-10 0:00</c:v>
                </c:pt>
                <c:pt idx="449">
                  <c:v>2019-02-11 0:00</c:v>
                </c:pt>
                <c:pt idx="450">
                  <c:v>2019-02-12 0:00</c:v>
                </c:pt>
                <c:pt idx="451">
                  <c:v>2019-02-13 0:00</c:v>
                </c:pt>
                <c:pt idx="452">
                  <c:v>2019-02-14 0:00</c:v>
                </c:pt>
                <c:pt idx="453">
                  <c:v>2019-02-15 0:00</c:v>
                </c:pt>
                <c:pt idx="454">
                  <c:v>2019-02-16 0:00</c:v>
                </c:pt>
                <c:pt idx="455">
                  <c:v>2019-02-17 0:00</c:v>
                </c:pt>
                <c:pt idx="456">
                  <c:v>2019-02-18 0:00</c:v>
                </c:pt>
                <c:pt idx="457">
                  <c:v>2019-02-19 0:00</c:v>
                </c:pt>
                <c:pt idx="458">
                  <c:v>2019-02-20 0:00</c:v>
                </c:pt>
                <c:pt idx="459">
                  <c:v>2019-02-21 0:00</c:v>
                </c:pt>
                <c:pt idx="460">
                  <c:v>2019-02-22 0:00</c:v>
                </c:pt>
                <c:pt idx="461">
                  <c:v>2019-02-23 0:00</c:v>
                </c:pt>
                <c:pt idx="462">
                  <c:v>2019-02-24 0:00</c:v>
                </c:pt>
                <c:pt idx="463">
                  <c:v>2019-02-25 0:00</c:v>
                </c:pt>
                <c:pt idx="464">
                  <c:v>2019-02-26 0:00</c:v>
                </c:pt>
                <c:pt idx="465">
                  <c:v>2019-02-27 0:00</c:v>
                </c:pt>
                <c:pt idx="466">
                  <c:v>2019-02-28 0:00</c:v>
                </c:pt>
                <c:pt idx="467">
                  <c:v>2019-03-01 0:00</c:v>
                </c:pt>
                <c:pt idx="468">
                  <c:v>2019-03-02 0:00</c:v>
                </c:pt>
                <c:pt idx="469">
                  <c:v>2019-03-03 0:00</c:v>
                </c:pt>
                <c:pt idx="470">
                  <c:v>2019-03-04 0:00</c:v>
                </c:pt>
                <c:pt idx="471">
                  <c:v>2019-03-05 0:00</c:v>
                </c:pt>
                <c:pt idx="472">
                  <c:v>2019-03-06 0:00</c:v>
                </c:pt>
                <c:pt idx="473">
                  <c:v>2019-03-07 0:00</c:v>
                </c:pt>
                <c:pt idx="474">
                  <c:v>2019-03-08 0:00</c:v>
                </c:pt>
                <c:pt idx="475">
                  <c:v>2019-03-09 0:00</c:v>
                </c:pt>
                <c:pt idx="476">
                  <c:v>2019-03-10 0:00</c:v>
                </c:pt>
                <c:pt idx="477">
                  <c:v>2019-03-11 0:00</c:v>
                </c:pt>
                <c:pt idx="478">
                  <c:v>2019-03-12 0:00</c:v>
                </c:pt>
                <c:pt idx="479">
                  <c:v>2019-03-13 0:00</c:v>
                </c:pt>
                <c:pt idx="480">
                  <c:v>2019-03-14 0:00</c:v>
                </c:pt>
                <c:pt idx="481">
                  <c:v>2019-03-15 0:00</c:v>
                </c:pt>
                <c:pt idx="482">
                  <c:v>2019-03-16 0:00</c:v>
                </c:pt>
                <c:pt idx="483">
                  <c:v>2019-03-17 0:00</c:v>
                </c:pt>
                <c:pt idx="484">
                  <c:v>2019-03-18 0:00</c:v>
                </c:pt>
                <c:pt idx="485">
                  <c:v>2019-03-19 0:00</c:v>
                </c:pt>
                <c:pt idx="486">
                  <c:v>2019-03-20 0:00</c:v>
                </c:pt>
                <c:pt idx="487">
                  <c:v>2019-03-21 0:00</c:v>
                </c:pt>
                <c:pt idx="488">
                  <c:v>2019-03-22 0:00</c:v>
                </c:pt>
                <c:pt idx="489">
                  <c:v>2019-03-23 0:00</c:v>
                </c:pt>
                <c:pt idx="490">
                  <c:v>2019-03-24 0:00</c:v>
                </c:pt>
                <c:pt idx="491">
                  <c:v>2019-03-25 0:00</c:v>
                </c:pt>
                <c:pt idx="492">
                  <c:v>2019-03-26 0:00</c:v>
                </c:pt>
                <c:pt idx="493">
                  <c:v>2019-03-27 0:00</c:v>
                </c:pt>
                <c:pt idx="494">
                  <c:v>2019-03-28 0:00</c:v>
                </c:pt>
                <c:pt idx="495">
                  <c:v>2019-03-29 0:00</c:v>
                </c:pt>
                <c:pt idx="496">
                  <c:v>2019-03-30 0:00</c:v>
                </c:pt>
                <c:pt idx="497">
                  <c:v>2019-03-31 0:00</c:v>
                </c:pt>
                <c:pt idx="498">
                  <c:v>2019-04-01 0:00</c:v>
                </c:pt>
                <c:pt idx="499">
                  <c:v>2019-04-02 0:00</c:v>
                </c:pt>
                <c:pt idx="500">
                  <c:v>2019-04-03 0:00</c:v>
                </c:pt>
                <c:pt idx="501">
                  <c:v>2019-04-04 0:00</c:v>
                </c:pt>
                <c:pt idx="502">
                  <c:v>2019-04-05 0:00</c:v>
                </c:pt>
                <c:pt idx="503">
                  <c:v>2019-04-06 0:00</c:v>
                </c:pt>
                <c:pt idx="504">
                  <c:v>2019-04-07 0:00</c:v>
                </c:pt>
                <c:pt idx="505">
                  <c:v>2019-04-08 0:00</c:v>
                </c:pt>
                <c:pt idx="506">
                  <c:v>2019-04-09 0:00</c:v>
                </c:pt>
                <c:pt idx="507">
                  <c:v>2019-04-10 0:00</c:v>
                </c:pt>
                <c:pt idx="508">
                  <c:v>2019-04-11 0:00</c:v>
                </c:pt>
                <c:pt idx="509">
                  <c:v>2019-04-12 0:00</c:v>
                </c:pt>
                <c:pt idx="510">
                  <c:v>2019-04-13 0:00</c:v>
                </c:pt>
                <c:pt idx="511">
                  <c:v>2019-04-14 0:00</c:v>
                </c:pt>
                <c:pt idx="512">
                  <c:v>2019-04-15 0:00</c:v>
                </c:pt>
                <c:pt idx="513">
                  <c:v>2019-04-16 0:00</c:v>
                </c:pt>
                <c:pt idx="514">
                  <c:v>2019-04-17 0:00</c:v>
                </c:pt>
                <c:pt idx="515">
                  <c:v>2019-04-18 0:00</c:v>
                </c:pt>
                <c:pt idx="516">
                  <c:v>2019-04-19 0:00</c:v>
                </c:pt>
                <c:pt idx="517">
                  <c:v>2019-04-20 0:00</c:v>
                </c:pt>
                <c:pt idx="518">
                  <c:v>2019-04-21 0:00</c:v>
                </c:pt>
                <c:pt idx="519">
                  <c:v>2019-04-22 0:00</c:v>
                </c:pt>
                <c:pt idx="520">
                  <c:v>2019-04-23 0:00</c:v>
                </c:pt>
                <c:pt idx="521">
                  <c:v>2019-04-24 0:00</c:v>
                </c:pt>
                <c:pt idx="522">
                  <c:v>2019-04-25 0:00</c:v>
                </c:pt>
                <c:pt idx="523">
                  <c:v>2019-04-26 0:00</c:v>
                </c:pt>
                <c:pt idx="524">
                  <c:v>2019-04-27 0:00</c:v>
                </c:pt>
                <c:pt idx="525">
                  <c:v>2019-04-28 0:00</c:v>
                </c:pt>
                <c:pt idx="526">
                  <c:v>2019-04-29 0:00</c:v>
                </c:pt>
                <c:pt idx="527">
                  <c:v>2019-04-30 0:00</c:v>
                </c:pt>
                <c:pt idx="528">
                  <c:v>2019-05-01 0:00</c:v>
                </c:pt>
                <c:pt idx="529">
                  <c:v>2019-05-02 0:00</c:v>
                </c:pt>
                <c:pt idx="530">
                  <c:v>2019-05-03 0:00</c:v>
                </c:pt>
                <c:pt idx="531">
                  <c:v>2019-05-04 0:00</c:v>
                </c:pt>
                <c:pt idx="532">
                  <c:v>2019-05-05 0:00</c:v>
                </c:pt>
                <c:pt idx="533">
                  <c:v>2019-05-06 0:00</c:v>
                </c:pt>
                <c:pt idx="534">
                  <c:v>2019-05-07 0:00</c:v>
                </c:pt>
                <c:pt idx="535">
                  <c:v>2019-05-08 0:00</c:v>
                </c:pt>
                <c:pt idx="536">
                  <c:v>2019-05-09 0:00</c:v>
                </c:pt>
                <c:pt idx="537">
                  <c:v>2019-05-10 0:00</c:v>
                </c:pt>
                <c:pt idx="538">
                  <c:v>2019-05-11 0:00</c:v>
                </c:pt>
                <c:pt idx="539">
                  <c:v>2019-05-12 0:00</c:v>
                </c:pt>
                <c:pt idx="540">
                  <c:v>2019-05-13 0:00</c:v>
                </c:pt>
                <c:pt idx="541">
                  <c:v>2019-05-14 0:00</c:v>
                </c:pt>
                <c:pt idx="542">
                  <c:v>2019-05-15 0:00</c:v>
                </c:pt>
                <c:pt idx="543">
                  <c:v>2019-05-16 0:00</c:v>
                </c:pt>
                <c:pt idx="544">
                  <c:v>2019-05-17 0:00</c:v>
                </c:pt>
                <c:pt idx="545">
                  <c:v>2019-05-18 0:00</c:v>
                </c:pt>
                <c:pt idx="546">
                  <c:v>2019-05-19 0:00</c:v>
                </c:pt>
                <c:pt idx="547">
                  <c:v>2019-05-20 0:00</c:v>
                </c:pt>
                <c:pt idx="548">
                  <c:v>2019-05-21 0:00</c:v>
                </c:pt>
                <c:pt idx="549">
                  <c:v>2019-05-22 0:00</c:v>
                </c:pt>
                <c:pt idx="550">
                  <c:v>2019-05-23 0:00</c:v>
                </c:pt>
                <c:pt idx="551">
                  <c:v>2019-05-24 0:00</c:v>
                </c:pt>
                <c:pt idx="552">
                  <c:v>2019-05-25 0:00</c:v>
                </c:pt>
                <c:pt idx="553">
                  <c:v>2019-05-26 0:00</c:v>
                </c:pt>
                <c:pt idx="554">
                  <c:v>2019-05-27 0:00</c:v>
                </c:pt>
                <c:pt idx="555">
                  <c:v>2019-05-28 0:00</c:v>
                </c:pt>
                <c:pt idx="556">
                  <c:v>2019-05-29 0:00</c:v>
                </c:pt>
                <c:pt idx="557">
                  <c:v>2019-05-30 0:00</c:v>
                </c:pt>
                <c:pt idx="558">
                  <c:v>2019-05-31 0:00</c:v>
                </c:pt>
                <c:pt idx="559">
                  <c:v>2019-06-01 0:00</c:v>
                </c:pt>
                <c:pt idx="560">
                  <c:v>2019-06-02 0:00</c:v>
                </c:pt>
                <c:pt idx="561">
                  <c:v>2019-06-03 0:00</c:v>
                </c:pt>
                <c:pt idx="562">
                  <c:v>2019-06-04 0:00</c:v>
                </c:pt>
                <c:pt idx="563">
                  <c:v>2019-06-05 0:00</c:v>
                </c:pt>
                <c:pt idx="564">
                  <c:v>2019-06-06 0:00</c:v>
                </c:pt>
                <c:pt idx="565">
                  <c:v>2019-06-07 0:00</c:v>
                </c:pt>
                <c:pt idx="566">
                  <c:v>2019-06-08 0:00</c:v>
                </c:pt>
                <c:pt idx="567">
                  <c:v>2019-06-09 0:00</c:v>
                </c:pt>
                <c:pt idx="568">
                  <c:v>2019-06-10 0:00</c:v>
                </c:pt>
                <c:pt idx="569">
                  <c:v>2019-06-11 0:00</c:v>
                </c:pt>
                <c:pt idx="570">
                  <c:v>2019-06-12 0:00</c:v>
                </c:pt>
                <c:pt idx="571">
                  <c:v>2019-06-13 0:00</c:v>
                </c:pt>
                <c:pt idx="572">
                  <c:v>2019-06-14 0:00</c:v>
                </c:pt>
                <c:pt idx="573">
                  <c:v>2019-06-15 0:00</c:v>
                </c:pt>
                <c:pt idx="574">
                  <c:v>2019-06-16 0:00</c:v>
                </c:pt>
                <c:pt idx="575">
                  <c:v>2019-06-17 0:00</c:v>
                </c:pt>
                <c:pt idx="576">
                  <c:v>2019-06-18 0:00</c:v>
                </c:pt>
                <c:pt idx="577">
                  <c:v>2019-06-19 0:00</c:v>
                </c:pt>
                <c:pt idx="578">
                  <c:v>2019-06-20 0:00</c:v>
                </c:pt>
                <c:pt idx="579">
                  <c:v>2019-06-21 0:00</c:v>
                </c:pt>
                <c:pt idx="580">
                  <c:v>2019-06-22 0:00</c:v>
                </c:pt>
                <c:pt idx="581">
                  <c:v>2019-06-23 0:00</c:v>
                </c:pt>
                <c:pt idx="582">
                  <c:v>2019-06-24 0:00</c:v>
                </c:pt>
                <c:pt idx="583">
                  <c:v>2019-06-25 0:00</c:v>
                </c:pt>
                <c:pt idx="584">
                  <c:v>2019-06-26 0:00</c:v>
                </c:pt>
                <c:pt idx="585">
                  <c:v>2019-06-27 0:00</c:v>
                </c:pt>
                <c:pt idx="586">
                  <c:v>2019-06-28 0:00</c:v>
                </c:pt>
                <c:pt idx="587">
                  <c:v>2019-06-29 0:00</c:v>
                </c:pt>
                <c:pt idx="588">
                  <c:v>2019-06-30 0:00</c:v>
                </c:pt>
                <c:pt idx="589">
                  <c:v>2019-07-01 0:00</c:v>
                </c:pt>
                <c:pt idx="590">
                  <c:v>2019-07-02 0:00</c:v>
                </c:pt>
                <c:pt idx="591">
                  <c:v>2019-07-03 0:00</c:v>
                </c:pt>
                <c:pt idx="592">
                  <c:v>2019-07-04 0:00</c:v>
                </c:pt>
                <c:pt idx="593">
                  <c:v>2019-07-05 0:00</c:v>
                </c:pt>
                <c:pt idx="594">
                  <c:v>2019-07-06 0:00</c:v>
                </c:pt>
                <c:pt idx="595">
                  <c:v>2019-07-07 0:00</c:v>
                </c:pt>
                <c:pt idx="596">
                  <c:v>2019-07-08 0:00</c:v>
                </c:pt>
                <c:pt idx="597">
                  <c:v>2019-07-09 0:00</c:v>
                </c:pt>
                <c:pt idx="598">
                  <c:v>2019-07-10 0:00</c:v>
                </c:pt>
                <c:pt idx="599">
                  <c:v>2019-07-11 0:00</c:v>
                </c:pt>
                <c:pt idx="600">
                  <c:v>2019-07-12 0:00</c:v>
                </c:pt>
                <c:pt idx="601">
                  <c:v>2019-07-13 0:00</c:v>
                </c:pt>
                <c:pt idx="602">
                  <c:v>2019-07-14 0:00</c:v>
                </c:pt>
                <c:pt idx="603">
                  <c:v>2019-07-15 0:00</c:v>
                </c:pt>
                <c:pt idx="604">
                  <c:v>2019-07-16 0:00</c:v>
                </c:pt>
                <c:pt idx="605">
                  <c:v>2019-07-17 0:00</c:v>
                </c:pt>
                <c:pt idx="606">
                  <c:v>2019-07-18 0:00</c:v>
                </c:pt>
                <c:pt idx="607">
                  <c:v>2019-07-19 0:00</c:v>
                </c:pt>
                <c:pt idx="608">
                  <c:v>2019-07-20 0:00</c:v>
                </c:pt>
                <c:pt idx="609">
                  <c:v>2019-07-21 0:00</c:v>
                </c:pt>
                <c:pt idx="610">
                  <c:v>2019-07-22 0:00</c:v>
                </c:pt>
                <c:pt idx="611">
                  <c:v>2019-07-23 0:00</c:v>
                </c:pt>
                <c:pt idx="612">
                  <c:v>2019-07-24 0:00</c:v>
                </c:pt>
                <c:pt idx="613">
                  <c:v>2019-07-25 0:00</c:v>
                </c:pt>
                <c:pt idx="614">
                  <c:v>2019-07-26 0:00</c:v>
                </c:pt>
                <c:pt idx="615">
                  <c:v>2019-07-27 0:00</c:v>
                </c:pt>
                <c:pt idx="616">
                  <c:v>2019-07-28 0:00</c:v>
                </c:pt>
                <c:pt idx="617">
                  <c:v>2019-07-29 0:00</c:v>
                </c:pt>
                <c:pt idx="618">
                  <c:v>2019-07-30 0:00</c:v>
                </c:pt>
                <c:pt idx="619">
                  <c:v>2019-07-31 0:00</c:v>
                </c:pt>
                <c:pt idx="620">
                  <c:v>2019-08-01 0:00</c:v>
                </c:pt>
                <c:pt idx="621">
                  <c:v>2019-08-02 0:00</c:v>
                </c:pt>
                <c:pt idx="622">
                  <c:v>2019-08-03 0:00</c:v>
                </c:pt>
                <c:pt idx="623">
                  <c:v>2019-08-04 0:00</c:v>
                </c:pt>
                <c:pt idx="624">
                  <c:v>2019-08-05 0:00</c:v>
                </c:pt>
                <c:pt idx="625">
                  <c:v>2019-08-06 0:00</c:v>
                </c:pt>
                <c:pt idx="626">
                  <c:v>2019-08-07 0:00</c:v>
                </c:pt>
                <c:pt idx="627">
                  <c:v>2019-08-08 0:00</c:v>
                </c:pt>
                <c:pt idx="628">
                  <c:v>2019-08-09 0:00</c:v>
                </c:pt>
                <c:pt idx="629">
                  <c:v>2019-08-10 0:00</c:v>
                </c:pt>
                <c:pt idx="630">
                  <c:v>2019-08-11 0:00</c:v>
                </c:pt>
                <c:pt idx="631">
                  <c:v>2019-08-12 0:00</c:v>
                </c:pt>
                <c:pt idx="632">
                  <c:v>2019-08-13 0:00</c:v>
                </c:pt>
                <c:pt idx="633">
                  <c:v>2019-08-14 0:00</c:v>
                </c:pt>
                <c:pt idx="634">
                  <c:v>2019-08-15 0:00</c:v>
                </c:pt>
                <c:pt idx="635">
                  <c:v>2019-08-16 0:00</c:v>
                </c:pt>
                <c:pt idx="636">
                  <c:v>2019-08-17 0:00</c:v>
                </c:pt>
                <c:pt idx="637">
                  <c:v>2019-08-18 0:00</c:v>
                </c:pt>
                <c:pt idx="638">
                  <c:v>2019-08-19 0:00</c:v>
                </c:pt>
                <c:pt idx="639">
                  <c:v>2019-08-20 0:00</c:v>
                </c:pt>
                <c:pt idx="640">
                  <c:v>2019-08-21 0:00</c:v>
                </c:pt>
                <c:pt idx="641">
                  <c:v>2019-08-22 0:00</c:v>
                </c:pt>
                <c:pt idx="642">
                  <c:v>2019-08-23 0:00</c:v>
                </c:pt>
                <c:pt idx="643">
                  <c:v>2019-08-24 0:00</c:v>
                </c:pt>
                <c:pt idx="644">
                  <c:v>2019-08-25 0:00</c:v>
                </c:pt>
                <c:pt idx="645">
                  <c:v>2019-08-26 0:00</c:v>
                </c:pt>
                <c:pt idx="646">
                  <c:v>2019-08-27 0:00</c:v>
                </c:pt>
                <c:pt idx="647">
                  <c:v>2019-08-28 0:00</c:v>
                </c:pt>
                <c:pt idx="648">
                  <c:v>2019-08-29 0:00</c:v>
                </c:pt>
                <c:pt idx="649">
                  <c:v>2019-08-30 0:00</c:v>
                </c:pt>
                <c:pt idx="650">
                  <c:v>2019-08-31 0:00</c:v>
                </c:pt>
                <c:pt idx="651">
                  <c:v>2019-09-01 0:00</c:v>
                </c:pt>
                <c:pt idx="652">
                  <c:v>2019-09-02 0:00</c:v>
                </c:pt>
                <c:pt idx="653">
                  <c:v>2019-09-03 0:00</c:v>
                </c:pt>
                <c:pt idx="654">
                  <c:v>2019-09-04 0:00</c:v>
                </c:pt>
                <c:pt idx="655">
                  <c:v>2019-09-05 0:00</c:v>
                </c:pt>
                <c:pt idx="656">
                  <c:v>2019-09-06 0:00</c:v>
                </c:pt>
                <c:pt idx="657">
                  <c:v>2019-09-07 0:00</c:v>
                </c:pt>
                <c:pt idx="658">
                  <c:v>2019-09-08 0:00</c:v>
                </c:pt>
                <c:pt idx="659">
                  <c:v>2019-09-09 0:00</c:v>
                </c:pt>
                <c:pt idx="660">
                  <c:v>2019-09-10 0:00</c:v>
                </c:pt>
                <c:pt idx="661">
                  <c:v>2019-09-11 0:00</c:v>
                </c:pt>
                <c:pt idx="662">
                  <c:v>2019-09-12 0:00</c:v>
                </c:pt>
                <c:pt idx="663">
                  <c:v>2019-09-13 0:00</c:v>
                </c:pt>
                <c:pt idx="664">
                  <c:v>2019-09-14 0:00</c:v>
                </c:pt>
                <c:pt idx="665">
                  <c:v>2019-09-15 0:00</c:v>
                </c:pt>
                <c:pt idx="666">
                  <c:v>2019-09-16 0:00</c:v>
                </c:pt>
                <c:pt idx="667">
                  <c:v>2019-09-17 0:00</c:v>
                </c:pt>
                <c:pt idx="668">
                  <c:v>2019-09-18 0:00</c:v>
                </c:pt>
                <c:pt idx="669">
                  <c:v>2019-09-19 0:00</c:v>
                </c:pt>
                <c:pt idx="670">
                  <c:v>2019-09-20 0:00</c:v>
                </c:pt>
                <c:pt idx="671">
                  <c:v>2019-09-21 0:00</c:v>
                </c:pt>
                <c:pt idx="672">
                  <c:v>2019-09-22 0:00</c:v>
                </c:pt>
                <c:pt idx="673">
                  <c:v>2019-09-23 0:00</c:v>
                </c:pt>
                <c:pt idx="674">
                  <c:v>2019-09-24 0:00</c:v>
                </c:pt>
                <c:pt idx="675">
                  <c:v>2019-09-25 0:00</c:v>
                </c:pt>
                <c:pt idx="676">
                  <c:v>2019-09-26 0:00</c:v>
                </c:pt>
                <c:pt idx="677">
                  <c:v>2019-09-27 0:00</c:v>
                </c:pt>
                <c:pt idx="678">
                  <c:v>2019-09-28 0:00</c:v>
                </c:pt>
                <c:pt idx="679">
                  <c:v>2019-09-29 0:00</c:v>
                </c:pt>
                <c:pt idx="680">
                  <c:v>2019-09-30 0:00</c:v>
                </c:pt>
                <c:pt idx="681">
                  <c:v>2019-10-01 0:00</c:v>
                </c:pt>
                <c:pt idx="682">
                  <c:v>2019-10-02 0:00</c:v>
                </c:pt>
                <c:pt idx="683">
                  <c:v>2019-10-03 0:00</c:v>
                </c:pt>
                <c:pt idx="684">
                  <c:v>2019-10-04 0:00</c:v>
                </c:pt>
                <c:pt idx="685">
                  <c:v>2019-10-05 0:00</c:v>
                </c:pt>
                <c:pt idx="686">
                  <c:v>2019-10-06 0:00</c:v>
                </c:pt>
                <c:pt idx="687">
                  <c:v>2019-10-07 0:00</c:v>
                </c:pt>
                <c:pt idx="688">
                  <c:v>2019-10-08 0:00</c:v>
                </c:pt>
                <c:pt idx="689">
                  <c:v>2019-10-09 0:00</c:v>
                </c:pt>
                <c:pt idx="690">
                  <c:v>2019-10-10 0:00</c:v>
                </c:pt>
                <c:pt idx="691">
                  <c:v>2019-10-11 0:00</c:v>
                </c:pt>
                <c:pt idx="692">
                  <c:v>2019-10-12 0:00</c:v>
                </c:pt>
                <c:pt idx="693">
                  <c:v>2019-10-13 0:00</c:v>
                </c:pt>
                <c:pt idx="694">
                  <c:v>2019-10-14 0:00</c:v>
                </c:pt>
                <c:pt idx="695">
                  <c:v>2019-10-15 0:00</c:v>
                </c:pt>
                <c:pt idx="696">
                  <c:v>2019-10-16 0:00</c:v>
                </c:pt>
                <c:pt idx="697">
                  <c:v>2019-10-17 0:00</c:v>
                </c:pt>
                <c:pt idx="698">
                  <c:v>2019-10-18 0:00</c:v>
                </c:pt>
                <c:pt idx="699">
                  <c:v>2019-10-19 0:00</c:v>
                </c:pt>
                <c:pt idx="700">
                  <c:v>2019-10-20 0:00</c:v>
                </c:pt>
                <c:pt idx="701">
                  <c:v>2019-10-21 0:00</c:v>
                </c:pt>
                <c:pt idx="702">
                  <c:v>2019-10-22 0:00</c:v>
                </c:pt>
                <c:pt idx="703">
                  <c:v>2019-10-23 0:00</c:v>
                </c:pt>
                <c:pt idx="704">
                  <c:v>2019-10-24 0:00</c:v>
                </c:pt>
                <c:pt idx="705">
                  <c:v>2019-10-25 0:00</c:v>
                </c:pt>
                <c:pt idx="706">
                  <c:v>2019-10-26 0:00</c:v>
                </c:pt>
                <c:pt idx="707">
                  <c:v>2019-10-27 0:00</c:v>
                </c:pt>
                <c:pt idx="708">
                  <c:v>2019-10-28 0:00</c:v>
                </c:pt>
                <c:pt idx="709">
                  <c:v>2019-10-29 0:00</c:v>
                </c:pt>
                <c:pt idx="710">
                  <c:v>2019-10-30 0:00</c:v>
                </c:pt>
                <c:pt idx="711">
                  <c:v>2019-10-31 0:00</c:v>
                </c:pt>
                <c:pt idx="712">
                  <c:v>2019-11-01 0:00</c:v>
                </c:pt>
                <c:pt idx="713">
                  <c:v>2019-11-02 0:00</c:v>
                </c:pt>
                <c:pt idx="714">
                  <c:v>2019-11-03 0:00</c:v>
                </c:pt>
                <c:pt idx="715">
                  <c:v>2019-11-04 0:00</c:v>
                </c:pt>
                <c:pt idx="716">
                  <c:v>2019-11-05 0:00</c:v>
                </c:pt>
                <c:pt idx="717">
                  <c:v>2019-11-06 0:00</c:v>
                </c:pt>
                <c:pt idx="718">
                  <c:v>2019-11-07 0:00</c:v>
                </c:pt>
                <c:pt idx="719">
                  <c:v>2019-11-08 0:00</c:v>
                </c:pt>
                <c:pt idx="720">
                  <c:v>2019-11-09 0:00</c:v>
                </c:pt>
                <c:pt idx="721">
                  <c:v>2019-11-10 0:00</c:v>
                </c:pt>
                <c:pt idx="722">
                  <c:v>2019-11-11 0:00</c:v>
                </c:pt>
                <c:pt idx="723">
                  <c:v>2019-11-12 0:00</c:v>
                </c:pt>
                <c:pt idx="724">
                  <c:v>2019-11-13 0:00</c:v>
                </c:pt>
                <c:pt idx="725">
                  <c:v>2019-11-14 0:00</c:v>
                </c:pt>
                <c:pt idx="726">
                  <c:v>2019-11-15 0:00</c:v>
                </c:pt>
                <c:pt idx="727">
                  <c:v>2019-11-16 0:00</c:v>
                </c:pt>
                <c:pt idx="728">
                  <c:v>2019-11-17 0:00</c:v>
                </c:pt>
                <c:pt idx="729">
                  <c:v>2019-11-18 0:00</c:v>
                </c:pt>
                <c:pt idx="730">
                  <c:v>2019-11-19 0:00</c:v>
                </c:pt>
                <c:pt idx="731">
                  <c:v>2019-11-20 0:00</c:v>
                </c:pt>
                <c:pt idx="732">
                  <c:v>2019-11-21 0:00</c:v>
                </c:pt>
                <c:pt idx="733">
                  <c:v>2019-11-22 0:00</c:v>
                </c:pt>
                <c:pt idx="734">
                  <c:v>2019-11-23 0:00</c:v>
                </c:pt>
                <c:pt idx="735">
                  <c:v>2019-11-24 0:00</c:v>
                </c:pt>
                <c:pt idx="736">
                  <c:v>2019-11-25 0:00</c:v>
                </c:pt>
                <c:pt idx="737">
                  <c:v>2019-11-26 0:00</c:v>
                </c:pt>
                <c:pt idx="738">
                  <c:v>2019-11-27 0:00</c:v>
                </c:pt>
                <c:pt idx="739">
                  <c:v>2019-11-28 0:00</c:v>
                </c:pt>
                <c:pt idx="740">
                  <c:v>2019-11-29 0:00</c:v>
                </c:pt>
                <c:pt idx="741">
                  <c:v>2019-11-30 0:00</c:v>
                </c:pt>
                <c:pt idx="742">
                  <c:v>2019-12-01 0:00</c:v>
                </c:pt>
                <c:pt idx="743">
                  <c:v>2019-12-02 0:00</c:v>
                </c:pt>
                <c:pt idx="744">
                  <c:v>2019-12-03 0:00</c:v>
                </c:pt>
                <c:pt idx="745">
                  <c:v>2019-12-04 0:00</c:v>
                </c:pt>
                <c:pt idx="746">
                  <c:v>2019-12-05 0:00</c:v>
                </c:pt>
                <c:pt idx="747">
                  <c:v>2019-12-06 0:00</c:v>
                </c:pt>
                <c:pt idx="748">
                  <c:v>2019-12-07 0:00</c:v>
                </c:pt>
                <c:pt idx="749">
                  <c:v>2019-12-08 0:00</c:v>
                </c:pt>
                <c:pt idx="750">
                  <c:v>2019-12-09 0:00</c:v>
                </c:pt>
                <c:pt idx="751">
                  <c:v>2019-12-10 0:00</c:v>
                </c:pt>
                <c:pt idx="752">
                  <c:v>2019-12-11 0:00</c:v>
                </c:pt>
                <c:pt idx="753">
                  <c:v>2019-12-12 0:00</c:v>
                </c:pt>
                <c:pt idx="754">
                  <c:v>2019-12-13 0:00</c:v>
                </c:pt>
                <c:pt idx="755">
                  <c:v>2019-12-14 0:00</c:v>
                </c:pt>
                <c:pt idx="756">
                  <c:v>2019-12-15 0:00</c:v>
                </c:pt>
                <c:pt idx="757">
                  <c:v>2019-12-16 0:00</c:v>
                </c:pt>
                <c:pt idx="758">
                  <c:v>2019-12-17 0:00</c:v>
                </c:pt>
                <c:pt idx="759">
                  <c:v>2019-12-18 0:00</c:v>
                </c:pt>
                <c:pt idx="760">
                  <c:v>2019-12-19 0:00</c:v>
                </c:pt>
                <c:pt idx="761">
                  <c:v>2019-12-20 0:00</c:v>
                </c:pt>
                <c:pt idx="762">
                  <c:v>2019-12-21 0:00</c:v>
                </c:pt>
                <c:pt idx="763">
                  <c:v>2019-12-22 0:00</c:v>
                </c:pt>
                <c:pt idx="764">
                  <c:v>2019-12-23 0:00</c:v>
                </c:pt>
                <c:pt idx="765">
                  <c:v>2019-12-24 0:00</c:v>
                </c:pt>
                <c:pt idx="766">
                  <c:v>2019-12-25 0:00</c:v>
                </c:pt>
                <c:pt idx="767">
                  <c:v>2019-12-26 0:00</c:v>
                </c:pt>
                <c:pt idx="768">
                  <c:v>2019-12-27 0:00</c:v>
                </c:pt>
                <c:pt idx="769">
                  <c:v>2019-12-28 0:00</c:v>
                </c:pt>
                <c:pt idx="770">
                  <c:v>2019-12-29 0:00</c:v>
                </c:pt>
                <c:pt idx="771">
                  <c:v>2019-12-30 0:00</c:v>
                </c:pt>
                <c:pt idx="772">
                  <c:v>2019-12-31 0:00</c:v>
                </c:pt>
                <c:pt idx="773">
                  <c:v>2020-01-01 0:00</c:v>
                </c:pt>
                <c:pt idx="774">
                  <c:v>2020-01-02 0:00</c:v>
                </c:pt>
                <c:pt idx="775">
                  <c:v>2020-01-03 0:00</c:v>
                </c:pt>
                <c:pt idx="776">
                  <c:v>2020-01-04 0:00</c:v>
                </c:pt>
                <c:pt idx="777">
                  <c:v>2020-01-05 0:00</c:v>
                </c:pt>
                <c:pt idx="778">
                  <c:v>2020-01-06 0:00</c:v>
                </c:pt>
                <c:pt idx="779">
                  <c:v>2020-01-07 0:00</c:v>
                </c:pt>
                <c:pt idx="780">
                  <c:v>2020-01-08 0:00</c:v>
                </c:pt>
                <c:pt idx="781">
                  <c:v>2020-01-09 0:00</c:v>
                </c:pt>
                <c:pt idx="782">
                  <c:v>2020-01-10 0:00</c:v>
                </c:pt>
                <c:pt idx="783">
                  <c:v>2020-01-11 0:00</c:v>
                </c:pt>
                <c:pt idx="784">
                  <c:v>2020-01-12 0:00</c:v>
                </c:pt>
                <c:pt idx="785">
                  <c:v>2020-01-13 0:00</c:v>
                </c:pt>
                <c:pt idx="786">
                  <c:v>2020-01-14 0:00</c:v>
                </c:pt>
                <c:pt idx="787">
                  <c:v>2020-01-15 0:00</c:v>
                </c:pt>
                <c:pt idx="788">
                  <c:v>2020-01-16 0:00</c:v>
                </c:pt>
                <c:pt idx="789">
                  <c:v>2020-01-17 0:00</c:v>
                </c:pt>
                <c:pt idx="790">
                  <c:v>2020-01-18 0:00</c:v>
                </c:pt>
                <c:pt idx="791">
                  <c:v>2020-01-19 0:00</c:v>
                </c:pt>
                <c:pt idx="792">
                  <c:v>2020-01-20 0:00</c:v>
                </c:pt>
                <c:pt idx="793">
                  <c:v>2020-01-21 0:00</c:v>
                </c:pt>
                <c:pt idx="794">
                  <c:v>2020-01-22 0:00</c:v>
                </c:pt>
                <c:pt idx="795">
                  <c:v>2020-01-23 0:00</c:v>
                </c:pt>
                <c:pt idx="796">
                  <c:v>2020-01-24 0:00</c:v>
                </c:pt>
                <c:pt idx="797">
                  <c:v>2020-01-25 0:00</c:v>
                </c:pt>
                <c:pt idx="798">
                  <c:v>2020-01-26 0:00</c:v>
                </c:pt>
                <c:pt idx="799">
                  <c:v>2020-01-27 0:00</c:v>
                </c:pt>
                <c:pt idx="800">
                  <c:v>2020-01-28 0:00</c:v>
                </c:pt>
                <c:pt idx="801">
                  <c:v>2020-01-29 0:00</c:v>
                </c:pt>
                <c:pt idx="802">
                  <c:v>2020-01-30 0:00</c:v>
                </c:pt>
                <c:pt idx="803">
                  <c:v>2020-01-31 0:00</c:v>
                </c:pt>
                <c:pt idx="804">
                  <c:v>2020-02-01 0:00</c:v>
                </c:pt>
                <c:pt idx="805">
                  <c:v>2020-02-02 0:00</c:v>
                </c:pt>
                <c:pt idx="806">
                  <c:v>2020-02-03 0:00</c:v>
                </c:pt>
                <c:pt idx="807">
                  <c:v>2020-02-04 0:00</c:v>
                </c:pt>
                <c:pt idx="808">
                  <c:v>2020-02-05 0:00</c:v>
                </c:pt>
                <c:pt idx="809">
                  <c:v>2020-02-06 0:00</c:v>
                </c:pt>
                <c:pt idx="810">
                  <c:v>2020-02-07 0:00</c:v>
                </c:pt>
                <c:pt idx="811">
                  <c:v>2020-02-08 0:00</c:v>
                </c:pt>
                <c:pt idx="812">
                  <c:v>2020-02-09 0:00</c:v>
                </c:pt>
                <c:pt idx="813">
                  <c:v>2020-02-10 0:00</c:v>
                </c:pt>
                <c:pt idx="814">
                  <c:v>2020-02-11 0:00</c:v>
                </c:pt>
                <c:pt idx="815">
                  <c:v>2020-02-12 0:00</c:v>
                </c:pt>
                <c:pt idx="816">
                  <c:v>2020-02-13 0:00</c:v>
                </c:pt>
                <c:pt idx="817">
                  <c:v>2020-02-14 0:00</c:v>
                </c:pt>
                <c:pt idx="818">
                  <c:v>2020-02-15 0:00</c:v>
                </c:pt>
                <c:pt idx="819">
                  <c:v>2020-02-16 0:00</c:v>
                </c:pt>
                <c:pt idx="820">
                  <c:v>2020-02-17 0:00</c:v>
                </c:pt>
                <c:pt idx="821">
                  <c:v>2020-02-18 0:00</c:v>
                </c:pt>
                <c:pt idx="822">
                  <c:v>2020-02-19 0:00</c:v>
                </c:pt>
                <c:pt idx="823">
                  <c:v>2020-02-20 0:00</c:v>
                </c:pt>
                <c:pt idx="824">
                  <c:v>2020-02-21 0:00</c:v>
                </c:pt>
                <c:pt idx="825">
                  <c:v>2020-02-22 0:00</c:v>
                </c:pt>
                <c:pt idx="826">
                  <c:v>2020-02-23 0:00</c:v>
                </c:pt>
                <c:pt idx="827">
                  <c:v>2020-02-24 0:00</c:v>
                </c:pt>
                <c:pt idx="828">
                  <c:v>2020-02-25 0:00</c:v>
                </c:pt>
                <c:pt idx="829">
                  <c:v>2020-02-26 0:00</c:v>
                </c:pt>
                <c:pt idx="830">
                  <c:v>2020-02-27 0:00</c:v>
                </c:pt>
                <c:pt idx="831">
                  <c:v>2020-02-28 0:00</c:v>
                </c:pt>
                <c:pt idx="832">
                  <c:v>2020-02-29 0:00</c:v>
                </c:pt>
                <c:pt idx="833">
                  <c:v>2020-03-01 0:00</c:v>
                </c:pt>
                <c:pt idx="834">
                  <c:v>2020-03-02 0:00</c:v>
                </c:pt>
                <c:pt idx="835">
                  <c:v>2020-03-03 0:00</c:v>
                </c:pt>
                <c:pt idx="836">
                  <c:v>2020-03-04 0:00</c:v>
                </c:pt>
                <c:pt idx="837">
                  <c:v>2020-03-05 0:00</c:v>
                </c:pt>
                <c:pt idx="838">
                  <c:v>2020-03-06 0:00</c:v>
                </c:pt>
                <c:pt idx="839">
                  <c:v>2020-03-07 0:00</c:v>
                </c:pt>
                <c:pt idx="840">
                  <c:v>2020-03-08 0:00</c:v>
                </c:pt>
                <c:pt idx="841">
                  <c:v>2020-03-09 0:00</c:v>
                </c:pt>
                <c:pt idx="842">
                  <c:v>2020-03-10 0:00</c:v>
                </c:pt>
                <c:pt idx="843">
                  <c:v>2020-03-11 0:00</c:v>
                </c:pt>
                <c:pt idx="844">
                  <c:v>2020-03-12 0:00</c:v>
                </c:pt>
                <c:pt idx="845">
                  <c:v>2020-03-13 0:00</c:v>
                </c:pt>
                <c:pt idx="846">
                  <c:v>2020-03-14 0:00</c:v>
                </c:pt>
                <c:pt idx="847">
                  <c:v>2020-03-15 0:00</c:v>
                </c:pt>
                <c:pt idx="848">
                  <c:v>2020-03-16 0:00</c:v>
                </c:pt>
                <c:pt idx="849">
                  <c:v>2020-03-17 0:00</c:v>
                </c:pt>
                <c:pt idx="850">
                  <c:v>2020-03-18 0:00</c:v>
                </c:pt>
                <c:pt idx="851">
                  <c:v>2020-03-19 0:00</c:v>
                </c:pt>
                <c:pt idx="852">
                  <c:v>2020-03-20 0:00</c:v>
                </c:pt>
                <c:pt idx="853">
                  <c:v>2020-03-21 0:00</c:v>
                </c:pt>
                <c:pt idx="854">
                  <c:v>2020-03-22 0:00</c:v>
                </c:pt>
                <c:pt idx="855">
                  <c:v>2020-03-23 0:00</c:v>
                </c:pt>
                <c:pt idx="856">
                  <c:v>2020-03-24 0:00</c:v>
                </c:pt>
                <c:pt idx="857">
                  <c:v>2020-03-25 0:00</c:v>
                </c:pt>
                <c:pt idx="858">
                  <c:v>2020-03-26 0:00</c:v>
                </c:pt>
                <c:pt idx="859">
                  <c:v>2020-03-27 0:00</c:v>
                </c:pt>
                <c:pt idx="860">
                  <c:v>2020-03-28 0:00</c:v>
                </c:pt>
                <c:pt idx="861">
                  <c:v>2020-03-29 0:00</c:v>
                </c:pt>
                <c:pt idx="862">
                  <c:v>2020-03-30 0:00</c:v>
                </c:pt>
                <c:pt idx="863">
                  <c:v>2020-03-31 0:00</c:v>
                </c:pt>
                <c:pt idx="864">
                  <c:v>2020-04-01 0:00</c:v>
                </c:pt>
                <c:pt idx="865">
                  <c:v>2020-04-02 0:00</c:v>
                </c:pt>
                <c:pt idx="866">
                  <c:v>2020-04-03 0:00</c:v>
                </c:pt>
                <c:pt idx="867">
                  <c:v>2020-04-04 0:00</c:v>
                </c:pt>
                <c:pt idx="868">
                  <c:v>2020-04-05 0:00</c:v>
                </c:pt>
                <c:pt idx="869">
                  <c:v>2020-04-06 0:00</c:v>
                </c:pt>
                <c:pt idx="870">
                  <c:v>2020-04-07 0:00</c:v>
                </c:pt>
                <c:pt idx="871">
                  <c:v>2020-04-08 0:00</c:v>
                </c:pt>
                <c:pt idx="872">
                  <c:v>2020-04-09 0:00</c:v>
                </c:pt>
                <c:pt idx="873">
                  <c:v>2020-04-10 0:00</c:v>
                </c:pt>
                <c:pt idx="874">
                  <c:v>2020-04-11 0:00</c:v>
                </c:pt>
                <c:pt idx="875">
                  <c:v>2020-04-12 0:00</c:v>
                </c:pt>
                <c:pt idx="876">
                  <c:v>2020-04-13 0:00</c:v>
                </c:pt>
                <c:pt idx="877">
                  <c:v>2020-04-14 0:00</c:v>
                </c:pt>
                <c:pt idx="878">
                  <c:v>2020-04-15 0:00</c:v>
                </c:pt>
                <c:pt idx="879">
                  <c:v>2020-04-16 0:00</c:v>
                </c:pt>
                <c:pt idx="880">
                  <c:v>2020-04-17 0:00</c:v>
                </c:pt>
                <c:pt idx="881">
                  <c:v>2020-04-18 0:00</c:v>
                </c:pt>
                <c:pt idx="882">
                  <c:v>2020-04-19 0:00</c:v>
                </c:pt>
                <c:pt idx="883">
                  <c:v>2020-04-20 0:00</c:v>
                </c:pt>
                <c:pt idx="884">
                  <c:v>2020-04-21 0:00</c:v>
                </c:pt>
                <c:pt idx="885">
                  <c:v>2020-04-22 0:00</c:v>
                </c:pt>
                <c:pt idx="886">
                  <c:v>2020-04-23 0:00</c:v>
                </c:pt>
                <c:pt idx="887">
                  <c:v>2020-04-24 0:00</c:v>
                </c:pt>
                <c:pt idx="888">
                  <c:v>2020-04-25 0:00</c:v>
                </c:pt>
                <c:pt idx="889">
                  <c:v>2020-04-26 0:00</c:v>
                </c:pt>
                <c:pt idx="890">
                  <c:v>2020-04-27 0:00</c:v>
                </c:pt>
                <c:pt idx="891">
                  <c:v>2020-04-28 0:00</c:v>
                </c:pt>
                <c:pt idx="892">
                  <c:v>2020-04-29 0:00</c:v>
                </c:pt>
                <c:pt idx="893">
                  <c:v>2020-04-30 0:00</c:v>
                </c:pt>
                <c:pt idx="894">
                  <c:v>2020-05-01 0:00</c:v>
                </c:pt>
                <c:pt idx="895">
                  <c:v>2020-05-02 0:00</c:v>
                </c:pt>
                <c:pt idx="896">
                  <c:v>2020-05-03 0:00</c:v>
                </c:pt>
                <c:pt idx="897">
                  <c:v>2020-05-04 0:00</c:v>
                </c:pt>
                <c:pt idx="898">
                  <c:v>2020-05-05 0:00</c:v>
                </c:pt>
                <c:pt idx="899">
                  <c:v>2020-05-06 0:00</c:v>
                </c:pt>
                <c:pt idx="900">
                  <c:v>2020-05-07 0:00</c:v>
                </c:pt>
                <c:pt idx="901">
                  <c:v>2020-05-08 0:00</c:v>
                </c:pt>
                <c:pt idx="902">
                  <c:v>2020-05-09 0:00</c:v>
                </c:pt>
                <c:pt idx="903">
                  <c:v>2020-05-10 0:00</c:v>
                </c:pt>
                <c:pt idx="904">
                  <c:v>2020-05-11 0:00</c:v>
                </c:pt>
                <c:pt idx="905">
                  <c:v>2020-05-12 0:00</c:v>
                </c:pt>
                <c:pt idx="906">
                  <c:v>2020-05-13 0:00</c:v>
                </c:pt>
                <c:pt idx="907">
                  <c:v>2020-05-14 0:00</c:v>
                </c:pt>
                <c:pt idx="908">
                  <c:v>2020-05-15 0:00</c:v>
                </c:pt>
                <c:pt idx="909">
                  <c:v>2020-05-16 0:00</c:v>
                </c:pt>
                <c:pt idx="910">
                  <c:v>2020-05-17 0:00</c:v>
                </c:pt>
                <c:pt idx="911">
                  <c:v>2020-05-18 0:00</c:v>
                </c:pt>
                <c:pt idx="912">
                  <c:v>2020-05-19 0:00</c:v>
                </c:pt>
                <c:pt idx="913">
                  <c:v>2020-05-20 0:00</c:v>
                </c:pt>
                <c:pt idx="914">
                  <c:v>2020-05-21 0:00</c:v>
                </c:pt>
                <c:pt idx="915">
                  <c:v>2020-05-22 0:00</c:v>
                </c:pt>
                <c:pt idx="916">
                  <c:v>2020-05-23 0:00</c:v>
                </c:pt>
                <c:pt idx="917">
                  <c:v>2020-05-24 0:00</c:v>
                </c:pt>
                <c:pt idx="918">
                  <c:v>2020-05-25 0:00</c:v>
                </c:pt>
                <c:pt idx="919">
                  <c:v>2020-05-26 0:00</c:v>
                </c:pt>
                <c:pt idx="920">
                  <c:v>2020-05-27 0:00</c:v>
                </c:pt>
                <c:pt idx="921">
                  <c:v>2020-05-28 0:00</c:v>
                </c:pt>
                <c:pt idx="922">
                  <c:v>2020-05-29 0:00</c:v>
                </c:pt>
                <c:pt idx="923">
                  <c:v>2020-05-30 0:00</c:v>
                </c:pt>
                <c:pt idx="924">
                  <c:v>2020-05-31 0:00</c:v>
                </c:pt>
                <c:pt idx="925">
                  <c:v>2020-06-01 0:00</c:v>
                </c:pt>
                <c:pt idx="926">
                  <c:v>2020-06-02 0:00</c:v>
                </c:pt>
                <c:pt idx="927">
                  <c:v>2020-06-03 0:00</c:v>
                </c:pt>
                <c:pt idx="928">
                  <c:v>2020-06-04 0:00</c:v>
                </c:pt>
                <c:pt idx="929">
                  <c:v>2020-06-05 0:00</c:v>
                </c:pt>
                <c:pt idx="930">
                  <c:v>2020-06-06 0:00</c:v>
                </c:pt>
                <c:pt idx="931">
                  <c:v>2020-06-07 0:00</c:v>
                </c:pt>
                <c:pt idx="932">
                  <c:v>2020-06-08 0:00</c:v>
                </c:pt>
                <c:pt idx="933">
                  <c:v>2020-06-09 0:00</c:v>
                </c:pt>
                <c:pt idx="934">
                  <c:v>2020-06-10 0:00</c:v>
                </c:pt>
                <c:pt idx="935">
                  <c:v>2020-06-11 0:00</c:v>
                </c:pt>
                <c:pt idx="936">
                  <c:v>2020-06-12 0:00</c:v>
                </c:pt>
                <c:pt idx="937">
                  <c:v>2020-06-13 0:00</c:v>
                </c:pt>
                <c:pt idx="938">
                  <c:v>2020-06-14 0:00</c:v>
                </c:pt>
                <c:pt idx="939">
                  <c:v>2020-06-15 0:00</c:v>
                </c:pt>
                <c:pt idx="940">
                  <c:v>2020-06-16 0:00</c:v>
                </c:pt>
                <c:pt idx="941">
                  <c:v>2020-06-17 0:00</c:v>
                </c:pt>
                <c:pt idx="942">
                  <c:v>2020-06-18 0:00</c:v>
                </c:pt>
                <c:pt idx="943">
                  <c:v>2020-06-19 0:00</c:v>
                </c:pt>
                <c:pt idx="944">
                  <c:v>2020-06-20 0:00</c:v>
                </c:pt>
                <c:pt idx="945">
                  <c:v>2020-06-21 0:00</c:v>
                </c:pt>
                <c:pt idx="946">
                  <c:v>2020-06-22 0:00</c:v>
                </c:pt>
                <c:pt idx="947">
                  <c:v>2020-06-23 0:00</c:v>
                </c:pt>
                <c:pt idx="948">
                  <c:v>2020-06-24 0:00</c:v>
                </c:pt>
                <c:pt idx="949">
                  <c:v>2020-06-25 0:00</c:v>
                </c:pt>
                <c:pt idx="950">
                  <c:v>2020-06-26 0:00</c:v>
                </c:pt>
                <c:pt idx="951">
                  <c:v>2020-06-27 0:00</c:v>
                </c:pt>
                <c:pt idx="952">
                  <c:v>2020-06-28 0:00</c:v>
                </c:pt>
                <c:pt idx="953">
                  <c:v>2020-06-29 0:00</c:v>
                </c:pt>
                <c:pt idx="954">
                  <c:v>2020-06-30 0:00</c:v>
                </c:pt>
                <c:pt idx="955">
                  <c:v>2020-07-01 0:00</c:v>
                </c:pt>
                <c:pt idx="956">
                  <c:v>2020-07-02 0:00</c:v>
                </c:pt>
                <c:pt idx="957">
                  <c:v>2020-07-03 0:00</c:v>
                </c:pt>
                <c:pt idx="958">
                  <c:v>2020-07-04 0:00</c:v>
                </c:pt>
                <c:pt idx="959">
                  <c:v>2020-07-05 0:00</c:v>
                </c:pt>
                <c:pt idx="960">
                  <c:v>2020-07-06 0:00</c:v>
                </c:pt>
                <c:pt idx="961">
                  <c:v>2020-07-07 0:00</c:v>
                </c:pt>
                <c:pt idx="962">
                  <c:v>2020-07-08 0:00</c:v>
                </c:pt>
                <c:pt idx="963">
                  <c:v>2020-07-09 0:00</c:v>
                </c:pt>
                <c:pt idx="964">
                  <c:v>2020-07-10 0:00</c:v>
                </c:pt>
                <c:pt idx="965">
                  <c:v>2020-07-11 0:00</c:v>
                </c:pt>
                <c:pt idx="966">
                  <c:v>2020-07-12 0:00</c:v>
                </c:pt>
                <c:pt idx="967">
                  <c:v>2020-07-13 0:00</c:v>
                </c:pt>
                <c:pt idx="968">
                  <c:v>2020-07-14 0:00</c:v>
                </c:pt>
                <c:pt idx="969">
                  <c:v>2020-07-15 0:00</c:v>
                </c:pt>
                <c:pt idx="970">
                  <c:v>2020-07-16 0:00</c:v>
                </c:pt>
                <c:pt idx="971">
                  <c:v>2020-07-17 0:00</c:v>
                </c:pt>
                <c:pt idx="972">
                  <c:v>2020-07-18 0:00</c:v>
                </c:pt>
                <c:pt idx="973">
                  <c:v>2020-07-19 0:00</c:v>
                </c:pt>
                <c:pt idx="974">
                  <c:v>2020-07-20 0:00</c:v>
                </c:pt>
                <c:pt idx="975">
                  <c:v>2020-07-21 0:00</c:v>
                </c:pt>
                <c:pt idx="976">
                  <c:v>2020-07-22 0:00</c:v>
                </c:pt>
                <c:pt idx="977">
                  <c:v>2020-07-23 0:00</c:v>
                </c:pt>
                <c:pt idx="978">
                  <c:v>2020-07-24 0:00</c:v>
                </c:pt>
                <c:pt idx="979">
                  <c:v>2020-07-25 0:00</c:v>
                </c:pt>
                <c:pt idx="980">
                  <c:v>2020-07-26 0:00</c:v>
                </c:pt>
                <c:pt idx="981">
                  <c:v>2020-07-27 0:00</c:v>
                </c:pt>
                <c:pt idx="982">
                  <c:v>2020-07-28 0:00</c:v>
                </c:pt>
                <c:pt idx="983">
                  <c:v>2020-07-29 0:00</c:v>
                </c:pt>
                <c:pt idx="984">
                  <c:v>2020-07-30 0:00</c:v>
                </c:pt>
                <c:pt idx="985">
                  <c:v>2020-07-31 0:00</c:v>
                </c:pt>
                <c:pt idx="986">
                  <c:v>2020-08-01 0:00</c:v>
                </c:pt>
                <c:pt idx="987">
                  <c:v>2020-08-02 0:00</c:v>
                </c:pt>
                <c:pt idx="988">
                  <c:v>2020-08-03 0:00</c:v>
                </c:pt>
                <c:pt idx="989">
                  <c:v>2020-08-04 0:00</c:v>
                </c:pt>
                <c:pt idx="990">
                  <c:v>2020-08-05 0:00</c:v>
                </c:pt>
                <c:pt idx="991">
                  <c:v>2020-08-06 0:00</c:v>
                </c:pt>
                <c:pt idx="992">
                  <c:v>2020-08-07 0:00</c:v>
                </c:pt>
                <c:pt idx="993">
                  <c:v>2020-08-08 0:00</c:v>
                </c:pt>
                <c:pt idx="994">
                  <c:v>2020-08-09 0:00</c:v>
                </c:pt>
                <c:pt idx="995">
                  <c:v>2020-08-10 0:00</c:v>
                </c:pt>
                <c:pt idx="996">
                  <c:v>2020-08-11 0:00</c:v>
                </c:pt>
                <c:pt idx="997">
                  <c:v>2020-08-12 0:00</c:v>
                </c:pt>
                <c:pt idx="998">
                  <c:v>2020-08-13 0:00</c:v>
                </c:pt>
                <c:pt idx="999">
                  <c:v>2020-08-14 0:00</c:v>
                </c:pt>
                <c:pt idx="1000">
                  <c:v>2020-08-15 0:00</c:v>
                </c:pt>
                <c:pt idx="1001">
                  <c:v>2020-08-16 0:00</c:v>
                </c:pt>
                <c:pt idx="1002">
                  <c:v>2020-08-17 0:00</c:v>
                </c:pt>
                <c:pt idx="1003">
                  <c:v>2020-08-18 0:00</c:v>
                </c:pt>
                <c:pt idx="1004">
                  <c:v>2020-08-19 0:00</c:v>
                </c:pt>
                <c:pt idx="1005">
                  <c:v>2020-08-20 0:00</c:v>
                </c:pt>
                <c:pt idx="1006">
                  <c:v>2020-08-21 0:00</c:v>
                </c:pt>
                <c:pt idx="1007">
                  <c:v>2020-08-22 0:00</c:v>
                </c:pt>
                <c:pt idx="1008">
                  <c:v>2020-08-23 0:00</c:v>
                </c:pt>
                <c:pt idx="1009">
                  <c:v>2020-08-24 0:00</c:v>
                </c:pt>
                <c:pt idx="1010">
                  <c:v>2020-08-25 0:00</c:v>
                </c:pt>
                <c:pt idx="1011">
                  <c:v>2020-08-26 0:00</c:v>
                </c:pt>
                <c:pt idx="1012">
                  <c:v>2020-08-27 0:00</c:v>
                </c:pt>
                <c:pt idx="1013">
                  <c:v>2020-08-28 0:00</c:v>
                </c:pt>
                <c:pt idx="1014">
                  <c:v>2020-08-29 0:00</c:v>
                </c:pt>
                <c:pt idx="1015">
                  <c:v>2020-08-30 0:00</c:v>
                </c:pt>
                <c:pt idx="1016">
                  <c:v>2020-08-31 0:00</c:v>
                </c:pt>
                <c:pt idx="1017">
                  <c:v>2020-09-01 0:00</c:v>
                </c:pt>
                <c:pt idx="1018">
                  <c:v>2020-09-02 0:00</c:v>
                </c:pt>
                <c:pt idx="1019">
                  <c:v>2020-09-03 0:00</c:v>
                </c:pt>
                <c:pt idx="1020">
                  <c:v>2020-09-04 0:00</c:v>
                </c:pt>
                <c:pt idx="1021">
                  <c:v>2020-09-05 0:00</c:v>
                </c:pt>
                <c:pt idx="1022">
                  <c:v>2020-09-06 0:00</c:v>
                </c:pt>
                <c:pt idx="1023">
                  <c:v>2020-09-07 0:00</c:v>
                </c:pt>
                <c:pt idx="1024">
                  <c:v>2020-09-08 0:00</c:v>
                </c:pt>
                <c:pt idx="1025">
                  <c:v>2020-09-09 0:00</c:v>
                </c:pt>
                <c:pt idx="1026">
                  <c:v>2020-09-10 0:00</c:v>
                </c:pt>
                <c:pt idx="1027">
                  <c:v>2020-09-11 0:00</c:v>
                </c:pt>
                <c:pt idx="1028">
                  <c:v>2020-09-12 0:00</c:v>
                </c:pt>
                <c:pt idx="1029">
                  <c:v>2020-09-13 0:00</c:v>
                </c:pt>
                <c:pt idx="1030">
                  <c:v>2020-09-14 0:00</c:v>
                </c:pt>
                <c:pt idx="1031">
                  <c:v>2020-09-15 0:00</c:v>
                </c:pt>
                <c:pt idx="1032">
                  <c:v>2020-09-16 0:00</c:v>
                </c:pt>
                <c:pt idx="1033">
                  <c:v>2020-09-17 0:00</c:v>
                </c:pt>
                <c:pt idx="1034">
                  <c:v>2020-09-18 0:00</c:v>
                </c:pt>
                <c:pt idx="1035">
                  <c:v>2020-09-19 0:00</c:v>
                </c:pt>
                <c:pt idx="1036">
                  <c:v>2020-09-20 0:00</c:v>
                </c:pt>
                <c:pt idx="1037">
                  <c:v>2020-09-21 0:00</c:v>
                </c:pt>
                <c:pt idx="1038">
                  <c:v>2020-09-22 0:00</c:v>
                </c:pt>
                <c:pt idx="1039">
                  <c:v>2020-09-23 0:00</c:v>
                </c:pt>
                <c:pt idx="1040">
                  <c:v>2020-09-24 0:00</c:v>
                </c:pt>
                <c:pt idx="1041">
                  <c:v>2020-09-25 0:00</c:v>
                </c:pt>
                <c:pt idx="1042">
                  <c:v>2020-09-26 0:00</c:v>
                </c:pt>
                <c:pt idx="1043">
                  <c:v>2020-09-27 0:00</c:v>
                </c:pt>
                <c:pt idx="1044">
                  <c:v>2020-09-28 0:00</c:v>
                </c:pt>
                <c:pt idx="1045">
                  <c:v>2020-09-29 0:00</c:v>
                </c:pt>
                <c:pt idx="1046">
                  <c:v>2020-09-30 0:00</c:v>
                </c:pt>
                <c:pt idx="1047">
                  <c:v>2020-10-01 0:00</c:v>
                </c:pt>
                <c:pt idx="1048">
                  <c:v>2020-10-02 0:00</c:v>
                </c:pt>
                <c:pt idx="1049">
                  <c:v>2020-10-03 0:00</c:v>
                </c:pt>
                <c:pt idx="1050">
                  <c:v>2020-10-04 0:00</c:v>
                </c:pt>
                <c:pt idx="1051">
                  <c:v>2020-10-05 0:00</c:v>
                </c:pt>
                <c:pt idx="1052">
                  <c:v>2020-10-06 0:00</c:v>
                </c:pt>
                <c:pt idx="1053">
                  <c:v>2020-10-07 0:00</c:v>
                </c:pt>
                <c:pt idx="1054">
                  <c:v>2020-10-08 0:00</c:v>
                </c:pt>
                <c:pt idx="1055">
                  <c:v>2020-10-09 0:00</c:v>
                </c:pt>
                <c:pt idx="1056">
                  <c:v>2020-10-10 0:00</c:v>
                </c:pt>
                <c:pt idx="1057">
                  <c:v>2020-10-11 0:00</c:v>
                </c:pt>
                <c:pt idx="1058">
                  <c:v>2020-10-12 0:00</c:v>
                </c:pt>
                <c:pt idx="1059">
                  <c:v>2020-10-13 0:00</c:v>
                </c:pt>
                <c:pt idx="1060">
                  <c:v>2020-10-14 0:00</c:v>
                </c:pt>
                <c:pt idx="1061">
                  <c:v>2020-10-15 0:00</c:v>
                </c:pt>
                <c:pt idx="1062">
                  <c:v>2020-10-16 0:00</c:v>
                </c:pt>
                <c:pt idx="1063">
                  <c:v>2020-10-17 0:00</c:v>
                </c:pt>
                <c:pt idx="1064">
                  <c:v>2020-10-18 0:00</c:v>
                </c:pt>
                <c:pt idx="1065">
                  <c:v>2020-10-19 0:00</c:v>
                </c:pt>
                <c:pt idx="1066">
                  <c:v>2020-10-20 0:00</c:v>
                </c:pt>
                <c:pt idx="1067">
                  <c:v>2020-10-21 0:00</c:v>
                </c:pt>
                <c:pt idx="1068">
                  <c:v>2020-10-22 0:00</c:v>
                </c:pt>
                <c:pt idx="1069">
                  <c:v>2020-10-23 0:00</c:v>
                </c:pt>
                <c:pt idx="1070">
                  <c:v>2020-10-24 0:00</c:v>
                </c:pt>
                <c:pt idx="1071">
                  <c:v>2020-10-25 0:00</c:v>
                </c:pt>
                <c:pt idx="1072">
                  <c:v>2020-10-26 0:00</c:v>
                </c:pt>
                <c:pt idx="1073">
                  <c:v>2020-10-27 0:00</c:v>
                </c:pt>
                <c:pt idx="1074">
                  <c:v>2020-10-28 0:00</c:v>
                </c:pt>
                <c:pt idx="1075">
                  <c:v>2020-10-29 0:00</c:v>
                </c:pt>
                <c:pt idx="1076">
                  <c:v>2020-10-30 0:00</c:v>
                </c:pt>
                <c:pt idx="1077">
                  <c:v>2020-10-31 0:00</c:v>
                </c:pt>
                <c:pt idx="1078">
                  <c:v>2020-11-01 0:00</c:v>
                </c:pt>
                <c:pt idx="1079">
                  <c:v>2020-11-02 0:00</c:v>
                </c:pt>
                <c:pt idx="1080">
                  <c:v>2020-11-03 0:00</c:v>
                </c:pt>
                <c:pt idx="1081">
                  <c:v>2020-11-04 0:00</c:v>
                </c:pt>
                <c:pt idx="1082">
                  <c:v>2020-11-05 0:00</c:v>
                </c:pt>
                <c:pt idx="1083">
                  <c:v>2020-11-06 0:00</c:v>
                </c:pt>
                <c:pt idx="1084">
                  <c:v>2020-11-07 0:00</c:v>
                </c:pt>
                <c:pt idx="1085">
                  <c:v>2020-11-08 0:00</c:v>
                </c:pt>
                <c:pt idx="1086">
                  <c:v>2020-11-09 0:00</c:v>
                </c:pt>
                <c:pt idx="1087">
                  <c:v>2020-11-10 0:00</c:v>
                </c:pt>
                <c:pt idx="1088">
                  <c:v>2020-11-11 0:00</c:v>
                </c:pt>
                <c:pt idx="1089">
                  <c:v>2020-11-12 0:00</c:v>
                </c:pt>
                <c:pt idx="1090">
                  <c:v>2020-11-13 0:00</c:v>
                </c:pt>
                <c:pt idx="1091">
                  <c:v>2020-11-14 0:00</c:v>
                </c:pt>
                <c:pt idx="1092">
                  <c:v>2020-11-15 0:00</c:v>
                </c:pt>
                <c:pt idx="1093">
                  <c:v>2020-11-16 0:00</c:v>
                </c:pt>
                <c:pt idx="1094">
                  <c:v>2020-11-17 0:00</c:v>
                </c:pt>
                <c:pt idx="1095">
                  <c:v>2020-11-18 0:00</c:v>
                </c:pt>
                <c:pt idx="1096">
                  <c:v>2020-11-19 0:00</c:v>
                </c:pt>
                <c:pt idx="1097">
                  <c:v>2020-11-20 0:00</c:v>
                </c:pt>
                <c:pt idx="1098">
                  <c:v>2020-11-21 0:00</c:v>
                </c:pt>
                <c:pt idx="1099">
                  <c:v>2020-11-22 0:00</c:v>
                </c:pt>
                <c:pt idx="1100">
                  <c:v>2020-11-23 0:00</c:v>
                </c:pt>
                <c:pt idx="1101">
                  <c:v>2020-11-24 0:00</c:v>
                </c:pt>
                <c:pt idx="1102">
                  <c:v>2020-11-25 0:00</c:v>
                </c:pt>
                <c:pt idx="1103">
                  <c:v>2020-11-26 0:00</c:v>
                </c:pt>
                <c:pt idx="1104">
                  <c:v>2020-11-27 0:00</c:v>
                </c:pt>
                <c:pt idx="1105">
                  <c:v>2020-11-28 0:00</c:v>
                </c:pt>
                <c:pt idx="1106">
                  <c:v>2020-11-29 0:00</c:v>
                </c:pt>
                <c:pt idx="1107">
                  <c:v>2020-11-30 0:00</c:v>
                </c:pt>
                <c:pt idx="1108">
                  <c:v>2020-12-01 0:00</c:v>
                </c:pt>
                <c:pt idx="1109">
                  <c:v>2020-12-02 0:00</c:v>
                </c:pt>
                <c:pt idx="1110">
                  <c:v>2020-12-03 0:00</c:v>
                </c:pt>
                <c:pt idx="1111">
                  <c:v>2020-12-04 0:00</c:v>
                </c:pt>
                <c:pt idx="1112">
                  <c:v>2020-12-05 0:00</c:v>
                </c:pt>
                <c:pt idx="1113">
                  <c:v>2020-12-06 0:00</c:v>
                </c:pt>
                <c:pt idx="1114">
                  <c:v>2020-12-07 0:00</c:v>
                </c:pt>
                <c:pt idx="1115">
                  <c:v>2020-12-08 0:00</c:v>
                </c:pt>
                <c:pt idx="1116">
                  <c:v>2020-12-09 0:00</c:v>
                </c:pt>
                <c:pt idx="1117">
                  <c:v>2020-12-10 0:00</c:v>
                </c:pt>
                <c:pt idx="1118">
                  <c:v>2020-12-11 0:00</c:v>
                </c:pt>
                <c:pt idx="1119">
                  <c:v>2020-12-12 0:00</c:v>
                </c:pt>
                <c:pt idx="1120">
                  <c:v>2020-12-13 0:00</c:v>
                </c:pt>
                <c:pt idx="1121">
                  <c:v>2020-12-14 0:00</c:v>
                </c:pt>
                <c:pt idx="1122">
                  <c:v>2020-12-15 0:00</c:v>
                </c:pt>
                <c:pt idx="1123">
                  <c:v>2020-12-16 0:00</c:v>
                </c:pt>
                <c:pt idx="1124">
                  <c:v>2020-12-17 0:00</c:v>
                </c:pt>
                <c:pt idx="1125">
                  <c:v>2020-12-18 0:00</c:v>
                </c:pt>
                <c:pt idx="1126">
                  <c:v>2020-12-19 0:00</c:v>
                </c:pt>
                <c:pt idx="1127">
                  <c:v>2020-12-20 0:00</c:v>
                </c:pt>
                <c:pt idx="1128">
                  <c:v>2020-12-21 0:00</c:v>
                </c:pt>
                <c:pt idx="1129">
                  <c:v>2020-12-22 0:00</c:v>
                </c:pt>
                <c:pt idx="1130">
                  <c:v>2020-12-23 0:00</c:v>
                </c:pt>
                <c:pt idx="1131">
                  <c:v>2020-12-24 0:00</c:v>
                </c:pt>
                <c:pt idx="1132">
                  <c:v>2020-12-25 0:00</c:v>
                </c:pt>
                <c:pt idx="1133">
                  <c:v>2020-12-26 0:00</c:v>
                </c:pt>
                <c:pt idx="1134">
                  <c:v>2020-12-27 0:00</c:v>
                </c:pt>
                <c:pt idx="1135">
                  <c:v>2020-12-28 0:00</c:v>
                </c:pt>
                <c:pt idx="1136">
                  <c:v>2020-12-29 0:00</c:v>
                </c:pt>
                <c:pt idx="1137">
                  <c:v>2020-12-30 0:00</c:v>
                </c:pt>
                <c:pt idx="1138">
                  <c:v>2020-12-31 0:00</c:v>
                </c:pt>
                <c:pt idx="1139">
                  <c:v>2021-01-01 0:00</c:v>
                </c:pt>
                <c:pt idx="1140">
                  <c:v>2021-01-02 0:00</c:v>
                </c:pt>
                <c:pt idx="1141">
                  <c:v>2021-01-03 0:00</c:v>
                </c:pt>
                <c:pt idx="1142">
                  <c:v>2021-01-04 0:00</c:v>
                </c:pt>
                <c:pt idx="1143">
                  <c:v>2021-01-05 0:00</c:v>
                </c:pt>
                <c:pt idx="1144">
                  <c:v>2021-01-06 0:00</c:v>
                </c:pt>
                <c:pt idx="1145">
                  <c:v>2021-01-07 0:00</c:v>
                </c:pt>
                <c:pt idx="1146">
                  <c:v>2021-01-08 0:00</c:v>
                </c:pt>
                <c:pt idx="1147">
                  <c:v>2021-01-09 0:00</c:v>
                </c:pt>
                <c:pt idx="1148">
                  <c:v>2021-01-10 0:00</c:v>
                </c:pt>
                <c:pt idx="1149">
                  <c:v>2021-01-11 0:00</c:v>
                </c:pt>
                <c:pt idx="1150">
                  <c:v>2021-01-12 0:00</c:v>
                </c:pt>
                <c:pt idx="1151">
                  <c:v>2021-01-13 0:00</c:v>
                </c:pt>
                <c:pt idx="1152">
                  <c:v>2021-01-14 0:00</c:v>
                </c:pt>
                <c:pt idx="1153">
                  <c:v>2021-01-15 0:00</c:v>
                </c:pt>
                <c:pt idx="1154">
                  <c:v>2021-01-16 0:00</c:v>
                </c:pt>
                <c:pt idx="1155">
                  <c:v>2021-01-17 0:00</c:v>
                </c:pt>
                <c:pt idx="1156">
                  <c:v>2021-01-18 0:00</c:v>
                </c:pt>
                <c:pt idx="1157">
                  <c:v>2021-01-19 0:00</c:v>
                </c:pt>
                <c:pt idx="1158">
                  <c:v>2021-01-20 0:00</c:v>
                </c:pt>
                <c:pt idx="1159">
                  <c:v>2021-01-21 0:00</c:v>
                </c:pt>
                <c:pt idx="1160">
                  <c:v>2021-01-22 0:00</c:v>
                </c:pt>
                <c:pt idx="1161">
                  <c:v>2021-01-23 0:00</c:v>
                </c:pt>
                <c:pt idx="1162">
                  <c:v>2021-01-24 0:00</c:v>
                </c:pt>
                <c:pt idx="1163">
                  <c:v>2021-01-25 0:00</c:v>
                </c:pt>
                <c:pt idx="1164">
                  <c:v>2021-01-26 0:00</c:v>
                </c:pt>
                <c:pt idx="1165">
                  <c:v>2021-01-27 0:00</c:v>
                </c:pt>
                <c:pt idx="1166">
                  <c:v>2021-01-28 0:00</c:v>
                </c:pt>
                <c:pt idx="1167">
                  <c:v>2021-01-29 0:00</c:v>
                </c:pt>
                <c:pt idx="1168">
                  <c:v>2021-01-30 0:00</c:v>
                </c:pt>
                <c:pt idx="1169">
                  <c:v>2021-01-31 0:00</c:v>
                </c:pt>
                <c:pt idx="1170">
                  <c:v>2021-02-01 0:00</c:v>
                </c:pt>
                <c:pt idx="1171">
                  <c:v>2021-02-02 0:00</c:v>
                </c:pt>
                <c:pt idx="1172">
                  <c:v>2021-02-03 0:00</c:v>
                </c:pt>
                <c:pt idx="1173">
                  <c:v>2021-02-04 0:00</c:v>
                </c:pt>
                <c:pt idx="1174">
                  <c:v>2021-02-05 0:00</c:v>
                </c:pt>
                <c:pt idx="1175">
                  <c:v>2021-02-06 0:00</c:v>
                </c:pt>
                <c:pt idx="1176">
                  <c:v>2021-02-07 0:00</c:v>
                </c:pt>
                <c:pt idx="1177">
                  <c:v>2021-02-08 0:00</c:v>
                </c:pt>
                <c:pt idx="1178">
                  <c:v>2021-02-09 0:00</c:v>
                </c:pt>
                <c:pt idx="1179">
                  <c:v>2021-02-10 0:00</c:v>
                </c:pt>
                <c:pt idx="1180">
                  <c:v>2021-02-11 0:00</c:v>
                </c:pt>
                <c:pt idx="1181">
                  <c:v>2021-02-12 0:00</c:v>
                </c:pt>
                <c:pt idx="1182">
                  <c:v>2021-02-13 0:00</c:v>
                </c:pt>
                <c:pt idx="1183">
                  <c:v>2021-02-14 0:00</c:v>
                </c:pt>
                <c:pt idx="1184">
                  <c:v>2021-02-15 0:00</c:v>
                </c:pt>
                <c:pt idx="1185">
                  <c:v>2021-02-16 0:00</c:v>
                </c:pt>
                <c:pt idx="1186">
                  <c:v>2021-02-17 0:00</c:v>
                </c:pt>
                <c:pt idx="1187">
                  <c:v>2021-02-18 0:00</c:v>
                </c:pt>
                <c:pt idx="1188">
                  <c:v>2021-02-19 0:00</c:v>
                </c:pt>
                <c:pt idx="1189">
                  <c:v>2021-02-20 0:00</c:v>
                </c:pt>
                <c:pt idx="1190">
                  <c:v>2021-02-21 0:00</c:v>
                </c:pt>
                <c:pt idx="1191">
                  <c:v>2021-02-22 0:00</c:v>
                </c:pt>
                <c:pt idx="1192">
                  <c:v>2021-02-23 0:00</c:v>
                </c:pt>
                <c:pt idx="1193">
                  <c:v>2021-02-24 0:00</c:v>
                </c:pt>
                <c:pt idx="1194">
                  <c:v>2021-02-25 0:00</c:v>
                </c:pt>
                <c:pt idx="1195">
                  <c:v>2021-02-26 0:00</c:v>
                </c:pt>
                <c:pt idx="1196">
                  <c:v>2021-02-27 0:00</c:v>
                </c:pt>
                <c:pt idx="1197">
                  <c:v>2021-02-28 0:00</c:v>
                </c:pt>
                <c:pt idx="1198">
                  <c:v>2021-03-01 0:00</c:v>
                </c:pt>
                <c:pt idx="1199">
                  <c:v>2021-03-02 0:00</c:v>
                </c:pt>
                <c:pt idx="1200">
                  <c:v>2021-03-03 0:00</c:v>
                </c:pt>
                <c:pt idx="1201">
                  <c:v>2021-03-04 0:00</c:v>
                </c:pt>
                <c:pt idx="1202">
                  <c:v>2021-03-05 0:00</c:v>
                </c:pt>
                <c:pt idx="1203">
                  <c:v>2021-03-06 0:00</c:v>
                </c:pt>
                <c:pt idx="1204">
                  <c:v>2021-03-07 0:00</c:v>
                </c:pt>
                <c:pt idx="1205">
                  <c:v>2021-03-08 0:00</c:v>
                </c:pt>
                <c:pt idx="1206">
                  <c:v>2021-03-09 0:00</c:v>
                </c:pt>
                <c:pt idx="1207">
                  <c:v>2021-03-10 0:00</c:v>
                </c:pt>
                <c:pt idx="1208">
                  <c:v>2021-03-11 0:00</c:v>
                </c:pt>
                <c:pt idx="1209">
                  <c:v>2021-03-12 0:00</c:v>
                </c:pt>
                <c:pt idx="1210">
                  <c:v>2021-03-13 0:00</c:v>
                </c:pt>
                <c:pt idx="1211">
                  <c:v>2021-03-14 0:00</c:v>
                </c:pt>
                <c:pt idx="1212">
                  <c:v>2021-03-15 0:00</c:v>
                </c:pt>
                <c:pt idx="1213">
                  <c:v>2021-03-16 0:00</c:v>
                </c:pt>
                <c:pt idx="1214">
                  <c:v>2021-03-17 0:00</c:v>
                </c:pt>
                <c:pt idx="1215">
                  <c:v>2021-03-18 0:00</c:v>
                </c:pt>
                <c:pt idx="1216">
                  <c:v>2021-03-19 0:00</c:v>
                </c:pt>
                <c:pt idx="1217">
                  <c:v>2021-03-20 0:00</c:v>
                </c:pt>
                <c:pt idx="1218">
                  <c:v>2021-03-21 0:00</c:v>
                </c:pt>
                <c:pt idx="1219">
                  <c:v>2021-03-22 0:00</c:v>
                </c:pt>
                <c:pt idx="1220">
                  <c:v>2021-03-23 0:00</c:v>
                </c:pt>
                <c:pt idx="1221">
                  <c:v>2021-03-24 0:00</c:v>
                </c:pt>
                <c:pt idx="1222">
                  <c:v>2021-03-25 0:00</c:v>
                </c:pt>
                <c:pt idx="1223">
                  <c:v>2021-03-26 0:00</c:v>
                </c:pt>
                <c:pt idx="1224">
                  <c:v>2021-03-27 0:00</c:v>
                </c:pt>
                <c:pt idx="1225">
                  <c:v>2021-03-28 0:00</c:v>
                </c:pt>
                <c:pt idx="1226">
                  <c:v>2021-03-29 0:00</c:v>
                </c:pt>
                <c:pt idx="1227">
                  <c:v>2021-03-30 0:00</c:v>
                </c:pt>
                <c:pt idx="1228">
                  <c:v>2021-03-31 0:00</c:v>
                </c:pt>
                <c:pt idx="1229">
                  <c:v>2021-04-01 0:00</c:v>
                </c:pt>
                <c:pt idx="1230">
                  <c:v>2021-04-02 0:00</c:v>
                </c:pt>
                <c:pt idx="1231">
                  <c:v>2021-04-03 0:00</c:v>
                </c:pt>
                <c:pt idx="1232">
                  <c:v>2021-04-04 0:00</c:v>
                </c:pt>
                <c:pt idx="1233">
                  <c:v>2021-04-05 0:00</c:v>
                </c:pt>
                <c:pt idx="1234">
                  <c:v>2021-04-06 0:00</c:v>
                </c:pt>
                <c:pt idx="1235">
                  <c:v>2021-04-07 0:00</c:v>
                </c:pt>
                <c:pt idx="1236">
                  <c:v>2021-04-08 0:00</c:v>
                </c:pt>
                <c:pt idx="1237">
                  <c:v>2021-04-09 0:00</c:v>
                </c:pt>
                <c:pt idx="1238">
                  <c:v>2021-04-10 0:00</c:v>
                </c:pt>
                <c:pt idx="1239">
                  <c:v>2021-04-11 0:00</c:v>
                </c:pt>
                <c:pt idx="1240">
                  <c:v>2021-04-12 0:00</c:v>
                </c:pt>
                <c:pt idx="1241">
                  <c:v>2021-04-13 0:00</c:v>
                </c:pt>
                <c:pt idx="1242">
                  <c:v>2021-04-14 0:00</c:v>
                </c:pt>
                <c:pt idx="1243">
                  <c:v>2021-04-15 0:00</c:v>
                </c:pt>
                <c:pt idx="1244">
                  <c:v>2021-04-16 0:00</c:v>
                </c:pt>
                <c:pt idx="1245">
                  <c:v>2021-04-17 0:00</c:v>
                </c:pt>
                <c:pt idx="1246">
                  <c:v>2021-04-18 0:00</c:v>
                </c:pt>
                <c:pt idx="1247">
                  <c:v>2021-04-19 0:00</c:v>
                </c:pt>
                <c:pt idx="1248">
                  <c:v>2021-04-20 0:00</c:v>
                </c:pt>
                <c:pt idx="1249">
                  <c:v>2021-04-21 0:00</c:v>
                </c:pt>
                <c:pt idx="1250">
                  <c:v>2021-04-22 0:00</c:v>
                </c:pt>
                <c:pt idx="1251">
                  <c:v>2021-04-23 0:00</c:v>
                </c:pt>
                <c:pt idx="1252">
                  <c:v>2021-04-24 0:00</c:v>
                </c:pt>
                <c:pt idx="1253">
                  <c:v>2021-04-25 0:00</c:v>
                </c:pt>
                <c:pt idx="1254">
                  <c:v>2021-04-26 0:00</c:v>
                </c:pt>
                <c:pt idx="1255">
                  <c:v>2021-04-27 0:00</c:v>
                </c:pt>
                <c:pt idx="1256">
                  <c:v>2021-04-28 0:00</c:v>
                </c:pt>
                <c:pt idx="1257">
                  <c:v>2021-04-29 0:00</c:v>
                </c:pt>
                <c:pt idx="1258">
                  <c:v>2021-04-30 0:00</c:v>
                </c:pt>
                <c:pt idx="1259">
                  <c:v>2021-05-01 0:00</c:v>
                </c:pt>
                <c:pt idx="1260">
                  <c:v>2021-05-02 0:00</c:v>
                </c:pt>
                <c:pt idx="1261">
                  <c:v>2021-05-03 0:00</c:v>
                </c:pt>
                <c:pt idx="1262">
                  <c:v>2021-05-04 0:00</c:v>
                </c:pt>
                <c:pt idx="1263">
                  <c:v>2021-05-05 0:00</c:v>
                </c:pt>
                <c:pt idx="1264">
                  <c:v>2021-05-06 0:00</c:v>
                </c:pt>
                <c:pt idx="1265">
                  <c:v>2021-05-07 0:00</c:v>
                </c:pt>
                <c:pt idx="1266">
                  <c:v>2021-05-08 0:00</c:v>
                </c:pt>
                <c:pt idx="1267">
                  <c:v>2021-05-09 0:00</c:v>
                </c:pt>
                <c:pt idx="1268">
                  <c:v>2021-05-10 0:00</c:v>
                </c:pt>
                <c:pt idx="1269">
                  <c:v>2021-05-11 0:00</c:v>
                </c:pt>
                <c:pt idx="1270">
                  <c:v>2021-05-12 0:00</c:v>
                </c:pt>
                <c:pt idx="1271">
                  <c:v>2021-05-13 0:00</c:v>
                </c:pt>
                <c:pt idx="1272">
                  <c:v>2021-05-14 0:00</c:v>
                </c:pt>
                <c:pt idx="1273">
                  <c:v>2021-05-15 0:00</c:v>
                </c:pt>
                <c:pt idx="1274">
                  <c:v>2021-05-16 0:00</c:v>
                </c:pt>
                <c:pt idx="1275">
                  <c:v>2021-05-17 0:00</c:v>
                </c:pt>
                <c:pt idx="1276">
                  <c:v>2021-05-18 0:00</c:v>
                </c:pt>
                <c:pt idx="1277">
                  <c:v>2021-05-19 0:00</c:v>
                </c:pt>
                <c:pt idx="1278">
                  <c:v>2021-05-20 0:00</c:v>
                </c:pt>
                <c:pt idx="1279">
                  <c:v>2021-05-21 0:00</c:v>
                </c:pt>
                <c:pt idx="1280">
                  <c:v>2021-05-22 0:00</c:v>
                </c:pt>
                <c:pt idx="1281">
                  <c:v>2021-05-23 0:00</c:v>
                </c:pt>
                <c:pt idx="1282">
                  <c:v>2021-05-24 0:00</c:v>
                </c:pt>
                <c:pt idx="1283">
                  <c:v>2021-05-25 0:00</c:v>
                </c:pt>
                <c:pt idx="1284">
                  <c:v>2021-05-26 0:00</c:v>
                </c:pt>
                <c:pt idx="1285">
                  <c:v>2021-05-27 0:00</c:v>
                </c:pt>
                <c:pt idx="1286">
                  <c:v>2021-05-28 0:00</c:v>
                </c:pt>
                <c:pt idx="1287">
                  <c:v>2021-05-29 0:00</c:v>
                </c:pt>
                <c:pt idx="1288">
                  <c:v>2021-05-30 0:00</c:v>
                </c:pt>
                <c:pt idx="1289">
                  <c:v>2021-05-31 0:00</c:v>
                </c:pt>
                <c:pt idx="1290">
                  <c:v>2021-06-01 0:00</c:v>
                </c:pt>
                <c:pt idx="1291">
                  <c:v>2021-06-02 0:00</c:v>
                </c:pt>
                <c:pt idx="1292">
                  <c:v>2021-06-03 0:00</c:v>
                </c:pt>
                <c:pt idx="1293">
                  <c:v>2021-06-04 0:00</c:v>
                </c:pt>
                <c:pt idx="1294">
                  <c:v>2021-06-05 0:00</c:v>
                </c:pt>
                <c:pt idx="1295">
                  <c:v>2021-06-06 0:00</c:v>
                </c:pt>
                <c:pt idx="1296">
                  <c:v>2021-06-07 0:00</c:v>
                </c:pt>
                <c:pt idx="1297">
                  <c:v>2021-06-08 0:00</c:v>
                </c:pt>
                <c:pt idx="1298">
                  <c:v>2021-06-09 0:00</c:v>
                </c:pt>
                <c:pt idx="1299">
                  <c:v>2021-06-10 0:00</c:v>
                </c:pt>
                <c:pt idx="1300">
                  <c:v>2021-06-11 0:00</c:v>
                </c:pt>
                <c:pt idx="1301">
                  <c:v>2021-06-12 0:00</c:v>
                </c:pt>
                <c:pt idx="1302">
                  <c:v>2021-06-13 0:00</c:v>
                </c:pt>
                <c:pt idx="1303">
                  <c:v>2021-06-14 0:00</c:v>
                </c:pt>
                <c:pt idx="1304">
                  <c:v>2021-06-15 0:00</c:v>
                </c:pt>
                <c:pt idx="1305">
                  <c:v>2021-06-16 0:00</c:v>
                </c:pt>
                <c:pt idx="1306">
                  <c:v>2021-06-17 0:00</c:v>
                </c:pt>
                <c:pt idx="1307">
                  <c:v>2021-06-18 0:00</c:v>
                </c:pt>
                <c:pt idx="1308">
                  <c:v>2021-06-19 0:00</c:v>
                </c:pt>
                <c:pt idx="1309">
                  <c:v>2021-06-20 0:00</c:v>
                </c:pt>
                <c:pt idx="1310">
                  <c:v>2021-06-21 0:00</c:v>
                </c:pt>
                <c:pt idx="1311">
                  <c:v>2021-06-22 0:00</c:v>
                </c:pt>
                <c:pt idx="1312">
                  <c:v>2021-06-23 0:00</c:v>
                </c:pt>
                <c:pt idx="1313">
                  <c:v>2021-06-24 0:00</c:v>
                </c:pt>
                <c:pt idx="1314">
                  <c:v>2021-06-25 0:00</c:v>
                </c:pt>
                <c:pt idx="1315">
                  <c:v>2021-06-26 0:00</c:v>
                </c:pt>
                <c:pt idx="1316">
                  <c:v>2021-06-27 0:00</c:v>
                </c:pt>
                <c:pt idx="1317">
                  <c:v>2021-06-28 0:00</c:v>
                </c:pt>
                <c:pt idx="1318">
                  <c:v>2021-06-29 0:00</c:v>
                </c:pt>
                <c:pt idx="1319">
                  <c:v>2021-06-30 0:00</c:v>
                </c:pt>
                <c:pt idx="1320">
                  <c:v>2021-07-01 0:00</c:v>
                </c:pt>
                <c:pt idx="1321">
                  <c:v>2021-07-02 0:00</c:v>
                </c:pt>
                <c:pt idx="1322">
                  <c:v>2021-07-03 0:00</c:v>
                </c:pt>
                <c:pt idx="1323">
                  <c:v>2021-07-04 0:00</c:v>
                </c:pt>
                <c:pt idx="1324">
                  <c:v>2021-07-05 0:00</c:v>
                </c:pt>
                <c:pt idx="1325">
                  <c:v>2021-07-06 0:00</c:v>
                </c:pt>
                <c:pt idx="1326">
                  <c:v>2021-07-07 0:00</c:v>
                </c:pt>
                <c:pt idx="1327">
                  <c:v>2021-07-08 0:00</c:v>
                </c:pt>
                <c:pt idx="1328">
                  <c:v>2021-07-09 0:00</c:v>
                </c:pt>
                <c:pt idx="1329">
                  <c:v>2021-07-10 0:00</c:v>
                </c:pt>
                <c:pt idx="1330">
                  <c:v>2021-07-11 0:00</c:v>
                </c:pt>
                <c:pt idx="1331">
                  <c:v>2021-07-12 0:00</c:v>
                </c:pt>
                <c:pt idx="1332">
                  <c:v>2021-07-13 0:00</c:v>
                </c:pt>
                <c:pt idx="1333">
                  <c:v>2021-07-14 0:00</c:v>
                </c:pt>
                <c:pt idx="1334">
                  <c:v>2021-07-15 0:00</c:v>
                </c:pt>
                <c:pt idx="1335">
                  <c:v>2021-07-16 0:00</c:v>
                </c:pt>
                <c:pt idx="1336">
                  <c:v>2021-07-17 0:00</c:v>
                </c:pt>
                <c:pt idx="1337">
                  <c:v>2021-07-18 0:00</c:v>
                </c:pt>
                <c:pt idx="1338">
                  <c:v>2021-07-19 0:00</c:v>
                </c:pt>
                <c:pt idx="1339">
                  <c:v>2021-07-20 0:00</c:v>
                </c:pt>
                <c:pt idx="1340">
                  <c:v>2021-07-21 0:00</c:v>
                </c:pt>
                <c:pt idx="1341">
                  <c:v>2021-07-22 0:00</c:v>
                </c:pt>
                <c:pt idx="1342">
                  <c:v>2021-07-23 0:00</c:v>
                </c:pt>
                <c:pt idx="1343">
                  <c:v>2021-07-24 0:00</c:v>
                </c:pt>
                <c:pt idx="1344">
                  <c:v>2021-07-25 0:00</c:v>
                </c:pt>
                <c:pt idx="1345">
                  <c:v>2021-07-26 0:00</c:v>
                </c:pt>
                <c:pt idx="1346">
                  <c:v>2021-07-27 0:00</c:v>
                </c:pt>
                <c:pt idx="1347">
                  <c:v>2021-07-28 0:00</c:v>
                </c:pt>
                <c:pt idx="1348">
                  <c:v>2021-07-29 0:00</c:v>
                </c:pt>
                <c:pt idx="1349">
                  <c:v>2021-07-30 0:00</c:v>
                </c:pt>
                <c:pt idx="1350">
                  <c:v>2021-07-31 0:00</c:v>
                </c:pt>
                <c:pt idx="1351">
                  <c:v>2021-08-01 0:00</c:v>
                </c:pt>
                <c:pt idx="1352">
                  <c:v>2021-08-02 0:00</c:v>
                </c:pt>
                <c:pt idx="1353">
                  <c:v>2021-08-03 0:00</c:v>
                </c:pt>
                <c:pt idx="1354">
                  <c:v>2021-08-04 0:00</c:v>
                </c:pt>
                <c:pt idx="1355">
                  <c:v>2021-08-05 0:00</c:v>
                </c:pt>
                <c:pt idx="1356">
                  <c:v>2021-08-06 0:00</c:v>
                </c:pt>
                <c:pt idx="1357">
                  <c:v>2021-08-07 0:00</c:v>
                </c:pt>
                <c:pt idx="1358">
                  <c:v>2021-08-08 0:00</c:v>
                </c:pt>
                <c:pt idx="1359">
                  <c:v>2021-08-09 0:00</c:v>
                </c:pt>
                <c:pt idx="1360">
                  <c:v>2021-08-10 0:00</c:v>
                </c:pt>
                <c:pt idx="1361">
                  <c:v>2021-08-11 0:00</c:v>
                </c:pt>
                <c:pt idx="1362">
                  <c:v>2021-08-12 0:00</c:v>
                </c:pt>
                <c:pt idx="1363">
                  <c:v>2021-08-13 0:00</c:v>
                </c:pt>
                <c:pt idx="1364">
                  <c:v>2021-08-14 0:00</c:v>
                </c:pt>
                <c:pt idx="1365">
                  <c:v>2021-08-15 0:00</c:v>
                </c:pt>
                <c:pt idx="1366">
                  <c:v>2021-08-16 0:00</c:v>
                </c:pt>
                <c:pt idx="1367">
                  <c:v>2021-08-17 0:00</c:v>
                </c:pt>
                <c:pt idx="1368">
                  <c:v>2021-08-18 0:00</c:v>
                </c:pt>
                <c:pt idx="1369">
                  <c:v>2021-08-19 0:00</c:v>
                </c:pt>
                <c:pt idx="1370">
                  <c:v>2021-08-20 0:00</c:v>
                </c:pt>
                <c:pt idx="1371">
                  <c:v>2021-08-21 0:00</c:v>
                </c:pt>
                <c:pt idx="1372">
                  <c:v>2021-08-22 0:00</c:v>
                </c:pt>
                <c:pt idx="1373">
                  <c:v>2021-08-23 0:00</c:v>
                </c:pt>
                <c:pt idx="1374">
                  <c:v>2021-08-24 0:00</c:v>
                </c:pt>
                <c:pt idx="1375">
                  <c:v>2021-08-25 0:00</c:v>
                </c:pt>
                <c:pt idx="1376">
                  <c:v>2021-08-26 0:00</c:v>
                </c:pt>
                <c:pt idx="1377">
                  <c:v>2021-08-27 0:00</c:v>
                </c:pt>
                <c:pt idx="1378">
                  <c:v>2021-08-28 0:00</c:v>
                </c:pt>
                <c:pt idx="1379">
                  <c:v>2021-08-29 0:00</c:v>
                </c:pt>
                <c:pt idx="1380">
                  <c:v>2021-08-30 0:00</c:v>
                </c:pt>
                <c:pt idx="1381">
                  <c:v>2021-08-31 0:00</c:v>
                </c:pt>
                <c:pt idx="1382">
                  <c:v>2021-09-01 0:00</c:v>
                </c:pt>
                <c:pt idx="1383">
                  <c:v>2021-09-02 0:00</c:v>
                </c:pt>
                <c:pt idx="1384">
                  <c:v>2021-09-03 0:00</c:v>
                </c:pt>
                <c:pt idx="1385">
                  <c:v>2021-09-04 0:00</c:v>
                </c:pt>
                <c:pt idx="1386">
                  <c:v>2021-09-05 0:00</c:v>
                </c:pt>
                <c:pt idx="1387">
                  <c:v>2021-09-06 0:00</c:v>
                </c:pt>
                <c:pt idx="1388">
                  <c:v>2021-09-07 0:00</c:v>
                </c:pt>
                <c:pt idx="1389">
                  <c:v>2021-09-08 0:00</c:v>
                </c:pt>
                <c:pt idx="1390">
                  <c:v>2021-09-09 0:00</c:v>
                </c:pt>
                <c:pt idx="1391">
                  <c:v>2021-09-10 0:00</c:v>
                </c:pt>
                <c:pt idx="1392">
                  <c:v>2021-09-11 0:00</c:v>
                </c:pt>
                <c:pt idx="1393">
                  <c:v>2021-09-12 0:00</c:v>
                </c:pt>
                <c:pt idx="1394">
                  <c:v>2021-09-13 0:00</c:v>
                </c:pt>
                <c:pt idx="1395">
                  <c:v>2021-09-14 0:00</c:v>
                </c:pt>
                <c:pt idx="1396">
                  <c:v>2021-09-15 0:00</c:v>
                </c:pt>
                <c:pt idx="1397">
                  <c:v>2021-09-16 0:00</c:v>
                </c:pt>
                <c:pt idx="1398">
                  <c:v>2021-09-17 0:00</c:v>
                </c:pt>
                <c:pt idx="1399">
                  <c:v>2021-09-18 0:00</c:v>
                </c:pt>
                <c:pt idx="1400">
                  <c:v>2021-09-19 0:00</c:v>
                </c:pt>
                <c:pt idx="1401">
                  <c:v>2021-09-20 0:00</c:v>
                </c:pt>
                <c:pt idx="1402">
                  <c:v>2021-09-21 0:00</c:v>
                </c:pt>
                <c:pt idx="1403">
                  <c:v>2021-09-22 0:00</c:v>
                </c:pt>
                <c:pt idx="1404">
                  <c:v>2021-09-23 0:00</c:v>
                </c:pt>
                <c:pt idx="1405">
                  <c:v>2021-09-24 0:00</c:v>
                </c:pt>
                <c:pt idx="1406">
                  <c:v>2021-09-25 0:00</c:v>
                </c:pt>
                <c:pt idx="1407">
                  <c:v>2021-09-26 0:00</c:v>
                </c:pt>
                <c:pt idx="1408">
                  <c:v>2021-09-27 0:00</c:v>
                </c:pt>
                <c:pt idx="1409">
                  <c:v>2021-09-28 0:00</c:v>
                </c:pt>
                <c:pt idx="1410">
                  <c:v>2021-09-29 0:00</c:v>
                </c:pt>
                <c:pt idx="1411">
                  <c:v>2021-09-30 0:00</c:v>
                </c:pt>
                <c:pt idx="1412">
                  <c:v>2021-10-01 0:00</c:v>
                </c:pt>
                <c:pt idx="1413">
                  <c:v>2021-10-02 0:00</c:v>
                </c:pt>
                <c:pt idx="1414">
                  <c:v>2021-10-03 0:00</c:v>
                </c:pt>
                <c:pt idx="1415">
                  <c:v>2021-10-04 0:00</c:v>
                </c:pt>
                <c:pt idx="1416">
                  <c:v>2021-10-05 0:00</c:v>
                </c:pt>
                <c:pt idx="1417">
                  <c:v>2021-10-06 0:00</c:v>
                </c:pt>
                <c:pt idx="1418">
                  <c:v>2021-10-07 0:00</c:v>
                </c:pt>
                <c:pt idx="1419">
                  <c:v>2021-10-08 0:00</c:v>
                </c:pt>
                <c:pt idx="1420">
                  <c:v>2021-10-09 0:00</c:v>
                </c:pt>
                <c:pt idx="1421">
                  <c:v>2021-10-10 0:00</c:v>
                </c:pt>
                <c:pt idx="1422">
                  <c:v>2021-10-11 0:00</c:v>
                </c:pt>
                <c:pt idx="1423">
                  <c:v>2021-10-12 0:00</c:v>
                </c:pt>
                <c:pt idx="1424">
                  <c:v>2021-10-13 0:00</c:v>
                </c:pt>
                <c:pt idx="1425">
                  <c:v>2021-10-14 0:00</c:v>
                </c:pt>
                <c:pt idx="1426">
                  <c:v>2021-10-15 0:00</c:v>
                </c:pt>
                <c:pt idx="1427">
                  <c:v>2021-10-16 0:00</c:v>
                </c:pt>
                <c:pt idx="1428">
                  <c:v>2021-10-17 0:00</c:v>
                </c:pt>
                <c:pt idx="1429">
                  <c:v>2021-10-18 0:00</c:v>
                </c:pt>
                <c:pt idx="1430">
                  <c:v>2021-10-19 0:00</c:v>
                </c:pt>
                <c:pt idx="1431">
                  <c:v>2021-10-20 0:00</c:v>
                </c:pt>
                <c:pt idx="1432">
                  <c:v>2021-10-21 0:00</c:v>
                </c:pt>
                <c:pt idx="1433">
                  <c:v>2021-10-22 0:00</c:v>
                </c:pt>
                <c:pt idx="1434">
                  <c:v>2021-10-23 0:00</c:v>
                </c:pt>
                <c:pt idx="1435">
                  <c:v>2021-10-24 0:00</c:v>
                </c:pt>
                <c:pt idx="1436">
                  <c:v>2021-10-25 0:00</c:v>
                </c:pt>
                <c:pt idx="1437">
                  <c:v>2021-10-26 0:00</c:v>
                </c:pt>
                <c:pt idx="1438">
                  <c:v>2021-10-27 0:00</c:v>
                </c:pt>
                <c:pt idx="1439">
                  <c:v>2021-10-28 0:00</c:v>
                </c:pt>
                <c:pt idx="1440">
                  <c:v>2021-10-29 0:00</c:v>
                </c:pt>
                <c:pt idx="1441">
                  <c:v>2021-10-30 0:00</c:v>
                </c:pt>
                <c:pt idx="1442">
                  <c:v>2021-10-31 0:00</c:v>
                </c:pt>
                <c:pt idx="1443">
                  <c:v>2021-11-01 0:00</c:v>
                </c:pt>
                <c:pt idx="1444">
                  <c:v>2021-11-02 0:00</c:v>
                </c:pt>
                <c:pt idx="1445">
                  <c:v>2021-11-03 0:00</c:v>
                </c:pt>
                <c:pt idx="1446">
                  <c:v>2021-11-04 0:00</c:v>
                </c:pt>
                <c:pt idx="1447">
                  <c:v>2021-11-05 0:00</c:v>
                </c:pt>
                <c:pt idx="1448">
                  <c:v>2021-11-06 0:00</c:v>
                </c:pt>
                <c:pt idx="1449">
                  <c:v>2021-11-07 0:00</c:v>
                </c:pt>
                <c:pt idx="1450">
                  <c:v>2021-11-08 0:00</c:v>
                </c:pt>
                <c:pt idx="1451">
                  <c:v>2021-11-09 0:00</c:v>
                </c:pt>
                <c:pt idx="1452">
                  <c:v>2021-11-10 0:00</c:v>
                </c:pt>
                <c:pt idx="1453">
                  <c:v>2021-11-11 0:00</c:v>
                </c:pt>
                <c:pt idx="1454">
                  <c:v>2021-11-12 0:00</c:v>
                </c:pt>
                <c:pt idx="1455">
                  <c:v>2021-11-13 0:00</c:v>
                </c:pt>
                <c:pt idx="1456">
                  <c:v>2021-11-14 0:00</c:v>
                </c:pt>
                <c:pt idx="1457">
                  <c:v>2021-11-15 0:00</c:v>
                </c:pt>
                <c:pt idx="1458">
                  <c:v>2021-11-16 0:00</c:v>
                </c:pt>
                <c:pt idx="1459">
                  <c:v>2021-11-17 0:00</c:v>
                </c:pt>
                <c:pt idx="1460">
                  <c:v>2021-11-18 0:00</c:v>
                </c:pt>
                <c:pt idx="1461">
                  <c:v>2021-11-19 0:00</c:v>
                </c:pt>
                <c:pt idx="1462">
                  <c:v>2021-11-20 0:00</c:v>
                </c:pt>
                <c:pt idx="1463">
                  <c:v>2021-11-21 0:00</c:v>
                </c:pt>
                <c:pt idx="1464">
                  <c:v>2021-11-22 0:00</c:v>
                </c:pt>
                <c:pt idx="1465">
                  <c:v>2021-11-23 0:00</c:v>
                </c:pt>
                <c:pt idx="1466">
                  <c:v>2021-11-24 0:00</c:v>
                </c:pt>
                <c:pt idx="1467">
                  <c:v>2021-11-25 0:00</c:v>
                </c:pt>
                <c:pt idx="1468">
                  <c:v>2021-11-26 0:00</c:v>
                </c:pt>
                <c:pt idx="1469">
                  <c:v>2021-11-27 0:00</c:v>
                </c:pt>
                <c:pt idx="1470">
                  <c:v>2021-11-28 0:00</c:v>
                </c:pt>
                <c:pt idx="1471">
                  <c:v>2021-11-29 0:00</c:v>
                </c:pt>
                <c:pt idx="1472">
                  <c:v>2021-11-30 0:00</c:v>
                </c:pt>
                <c:pt idx="1473">
                  <c:v>2021-12-01 0:00</c:v>
                </c:pt>
                <c:pt idx="1474">
                  <c:v>2021-12-02 0:00</c:v>
                </c:pt>
                <c:pt idx="1475">
                  <c:v>2021-12-03 0:00</c:v>
                </c:pt>
                <c:pt idx="1476">
                  <c:v>2021-12-04 0:00</c:v>
                </c:pt>
                <c:pt idx="1477">
                  <c:v>2021-12-05 0:00</c:v>
                </c:pt>
                <c:pt idx="1478">
                  <c:v>2021-12-06 0:00</c:v>
                </c:pt>
                <c:pt idx="1479">
                  <c:v>2021-12-07 0:00</c:v>
                </c:pt>
                <c:pt idx="1480">
                  <c:v>2021-12-08 0:00</c:v>
                </c:pt>
                <c:pt idx="1481">
                  <c:v>2021-12-09 0:00</c:v>
                </c:pt>
                <c:pt idx="1482">
                  <c:v>2021-12-10 0:00</c:v>
                </c:pt>
                <c:pt idx="1483">
                  <c:v>2021-12-11 0:00</c:v>
                </c:pt>
                <c:pt idx="1484">
                  <c:v>2021-12-12 0:00</c:v>
                </c:pt>
                <c:pt idx="1485">
                  <c:v>2021-12-13 0:00</c:v>
                </c:pt>
                <c:pt idx="1486">
                  <c:v>2021-12-14 0:00</c:v>
                </c:pt>
                <c:pt idx="1487">
                  <c:v>2021-12-15 0:00</c:v>
                </c:pt>
                <c:pt idx="1488">
                  <c:v>2021-12-16 0:00</c:v>
                </c:pt>
                <c:pt idx="1489">
                  <c:v>2021-12-17 0:00</c:v>
                </c:pt>
                <c:pt idx="1490">
                  <c:v>2021-12-18 0:00</c:v>
                </c:pt>
                <c:pt idx="1491">
                  <c:v>2021-12-19 0:00</c:v>
                </c:pt>
                <c:pt idx="1492">
                  <c:v>2021-12-20 0:00</c:v>
                </c:pt>
                <c:pt idx="1493">
                  <c:v>2021-12-21 0:00</c:v>
                </c:pt>
                <c:pt idx="1494">
                  <c:v>2021-12-22 0:00</c:v>
                </c:pt>
                <c:pt idx="1495">
                  <c:v>2021-12-23 0:00</c:v>
                </c:pt>
                <c:pt idx="1496">
                  <c:v>2021-12-24 0:00</c:v>
                </c:pt>
                <c:pt idx="1497">
                  <c:v>2021-12-25 0:00</c:v>
                </c:pt>
                <c:pt idx="1498">
                  <c:v>2021-12-26 0:00</c:v>
                </c:pt>
                <c:pt idx="1499">
                  <c:v>2021-12-27 0:00</c:v>
                </c:pt>
                <c:pt idx="1500">
                  <c:v>2021-12-28 0:00</c:v>
                </c:pt>
                <c:pt idx="1501">
                  <c:v>2021-12-29 0:00</c:v>
                </c:pt>
                <c:pt idx="1502">
                  <c:v>2021-12-30 0:00</c:v>
                </c:pt>
                <c:pt idx="1503">
                  <c:v>2021-12-31 0:00</c:v>
                </c:pt>
                <c:pt idx="1504">
                  <c:v>2022-01-01 0:00</c:v>
                </c:pt>
                <c:pt idx="1505">
                  <c:v>2022-01-02 0:00</c:v>
                </c:pt>
                <c:pt idx="1506">
                  <c:v>2022-01-03 0:00</c:v>
                </c:pt>
                <c:pt idx="1507">
                  <c:v>2022-01-04 0:00</c:v>
                </c:pt>
                <c:pt idx="1508">
                  <c:v>2022-01-05 0:00</c:v>
                </c:pt>
                <c:pt idx="1509">
                  <c:v>2022-01-06 0:00</c:v>
                </c:pt>
                <c:pt idx="1510">
                  <c:v>2022-01-07 0:00</c:v>
                </c:pt>
                <c:pt idx="1511">
                  <c:v>2022-01-08 0:00</c:v>
                </c:pt>
                <c:pt idx="1512">
                  <c:v>2022-01-09 0:00</c:v>
                </c:pt>
                <c:pt idx="1513">
                  <c:v>2022-01-10 0:00</c:v>
                </c:pt>
                <c:pt idx="1514">
                  <c:v>2022-01-11 0:00</c:v>
                </c:pt>
                <c:pt idx="1515">
                  <c:v>2022-01-12 0:00</c:v>
                </c:pt>
                <c:pt idx="1516">
                  <c:v>2022-01-13 0:00</c:v>
                </c:pt>
                <c:pt idx="1517">
                  <c:v>2022-01-14 0:00</c:v>
                </c:pt>
                <c:pt idx="1518">
                  <c:v>2022-01-15 0:00</c:v>
                </c:pt>
                <c:pt idx="1519">
                  <c:v>2022-01-16 0:00</c:v>
                </c:pt>
                <c:pt idx="1520">
                  <c:v>2022-01-17 0:00</c:v>
                </c:pt>
                <c:pt idx="1521">
                  <c:v>2022-01-18 0:00</c:v>
                </c:pt>
                <c:pt idx="1522">
                  <c:v>2022-01-19 0:00</c:v>
                </c:pt>
                <c:pt idx="1523">
                  <c:v>2022-01-20 0:00</c:v>
                </c:pt>
                <c:pt idx="1524">
                  <c:v>2022-01-21 0:00</c:v>
                </c:pt>
                <c:pt idx="1525">
                  <c:v>2022-01-22 0:00</c:v>
                </c:pt>
                <c:pt idx="1526">
                  <c:v>2022-01-23 0:00</c:v>
                </c:pt>
                <c:pt idx="1527">
                  <c:v>2022-01-24 0:00</c:v>
                </c:pt>
                <c:pt idx="1528">
                  <c:v>2022-01-25 0:00</c:v>
                </c:pt>
                <c:pt idx="1529">
                  <c:v>2022-01-26 0:00</c:v>
                </c:pt>
                <c:pt idx="1530">
                  <c:v>2022-01-27 0:00</c:v>
                </c:pt>
                <c:pt idx="1531">
                  <c:v>2022-01-28 0:00</c:v>
                </c:pt>
                <c:pt idx="1532">
                  <c:v>2022-01-29 0:00</c:v>
                </c:pt>
                <c:pt idx="1533">
                  <c:v>2022-01-30 0:00</c:v>
                </c:pt>
                <c:pt idx="1534">
                  <c:v>2022-01-31 0:00</c:v>
                </c:pt>
                <c:pt idx="1535">
                  <c:v>2022-02-01 0:00</c:v>
                </c:pt>
                <c:pt idx="1536">
                  <c:v>2022-02-02 0:00</c:v>
                </c:pt>
                <c:pt idx="1537">
                  <c:v>2022-02-03 0:00</c:v>
                </c:pt>
                <c:pt idx="1538">
                  <c:v>2022-02-04 0:00</c:v>
                </c:pt>
                <c:pt idx="1539">
                  <c:v>2022-02-05 0:00</c:v>
                </c:pt>
                <c:pt idx="1540">
                  <c:v>2022-02-06 0:00</c:v>
                </c:pt>
                <c:pt idx="1541">
                  <c:v>2022-02-07 0:00</c:v>
                </c:pt>
                <c:pt idx="1542">
                  <c:v>2022-02-08 0:00</c:v>
                </c:pt>
                <c:pt idx="1543">
                  <c:v>2022-02-09 0:00</c:v>
                </c:pt>
                <c:pt idx="1544">
                  <c:v>2022-02-10 0:00</c:v>
                </c:pt>
                <c:pt idx="1545">
                  <c:v>2022-02-11 0:00</c:v>
                </c:pt>
                <c:pt idx="1546">
                  <c:v>2022-02-12 0:00</c:v>
                </c:pt>
                <c:pt idx="1547">
                  <c:v>2022-02-13 0:00</c:v>
                </c:pt>
                <c:pt idx="1548">
                  <c:v>2022-02-14 0:00</c:v>
                </c:pt>
                <c:pt idx="1549">
                  <c:v>2022-02-15 0:00</c:v>
                </c:pt>
                <c:pt idx="1550">
                  <c:v>2022-02-16 0:00</c:v>
                </c:pt>
                <c:pt idx="1551">
                  <c:v>2022-02-17 0:00</c:v>
                </c:pt>
                <c:pt idx="1552">
                  <c:v>2022-02-18 0:00</c:v>
                </c:pt>
                <c:pt idx="1553">
                  <c:v>2022-02-19 0:00</c:v>
                </c:pt>
                <c:pt idx="1554">
                  <c:v>2022-02-20 0:00</c:v>
                </c:pt>
                <c:pt idx="1555">
                  <c:v>2022-02-21 0:00</c:v>
                </c:pt>
                <c:pt idx="1556">
                  <c:v>2022-02-22 0:00</c:v>
                </c:pt>
                <c:pt idx="1557">
                  <c:v>2022-02-23 0:00</c:v>
                </c:pt>
                <c:pt idx="1558">
                  <c:v>2022-02-24 0:00</c:v>
                </c:pt>
                <c:pt idx="1559">
                  <c:v>2022-02-25 0:00</c:v>
                </c:pt>
                <c:pt idx="1560">
                  <c:v>2022-02-26 0:00</c:v>
                </c:pt>
                <c:pt idx="1561">
                  <c:v>2022-02-27 0:00</c:v>
                </c:pt>
                <c:pt idx="1562">
                  <c:v>2022-02-28 0:00</c:v>
                </c:pt>
                <c:pt idx="1563">
                  <c:v>2022-03-01 0:00</c:v>
                </c:pt>
                <c:pt idx="1564">
                  <c:v>2022-03-02 0:00</c:v>
                </c:pt>
                <c:pt idx="1565">
                  <c:v>2022-03-03 0:00</c:v>
                </c:pt>
                <c:pt idx="1566">
                  <c:v>2022-03-04 0:00</c:v>
                </c:pt>
                <c:pt idx="1567">
                  <c:v>2022-03-05 0:00</c:v>
                </c:pt>
                <c:pt idx="1568">
                  <c:v>2022-03-06 0:00</c:v>
                </c:pt>
                <c:pt idx="1569">
                  <c:v>2022-03-07 0:00</c:v>
                </c:pt>
                <c:pt idx="1570">
                  <c:v>2022-03-08 0:00</c:v>
                </c:pt>
                <c:pt idx="1571">
                  <c:v>2022-03-09 0:00</c:v>
                </c:pt>
                <c:pt idx="1572">
                  <c:v>2022-03-10 0:00</c:v>
                </c:pt>
                <c:pt idx="1573">
                  <c:v>2022-03-11 0:00</c:v>
                </c:pt>
                <c:pt idx="1574">
                  <c:v>2022-03-12 0:00</c:v>
                </c:pt>
                <c:pt idx="1575">
                  <c:v>2022-03-13 0:00</c:v>
                </c:pt>
                <c:pt idx="1576">
                  <c:v>2022-03-14 0:00</c:v>
                </c:pt>
                <c:pt idx="1577">
                  <c:v>2022-03-15 0:00</c:v>
                </c:pt>
                <c:pt idx="1578">
                  <c:v>2022-03-16 0:00</c:v>
                </c:pt>
                <c:pt idx="1579">
                  <c:v>2022-03-17 0:00</c:v>
                </c:pt>
                <c:pt idx="1580">
                  <c:v>2022-03-18 0:00</c:v>
                </c:pt>
                <c:pt idx="1581">
                  <c:v>2022-03-19 0:00</c:v>
                </c:pt>
                <c:pt idx="1582">
                  <c:v>2022-03-20 0:00</c:v>
                </c:pt>
                <c:pt idx="1583">
                  <c:v>2022-03-21 0:00</c:v>
                </c:pt>
                <c:pt idx="1584">
                  <c:v>2022-03-22 0:00</c:v>
                </c:pt>
                <c:pt idx="1585">
                  <c:v>2022-03-23 0:00</c:v>
                </c:pt>
                <c:pt idx="1586">
                  <c:v>2022-03-24 0:00</c:v>
                </c:pt>
                <c:pt idx="1587">
                  <c:v>2022-03-25 0:00</c:v>
                </c:pt>
                <c:pt idx="1588">
                  <c:v>2022-03-26 0:00</c:v>
                </c:pt>
                <c:pt idx="1589">
                  <c:v>2022-03-27 0:00</c:v>
                </c:pt>
                <c:pt idx="1590">
                  <c:v>2022-03-28 0:00</c:v>
                </c:pt>
                <c:pt idx="1591">
                  <c:v>2022-03-29 0:00</c:v>
                </c:pt>
                <c:pt idx="1592">
                  <c:v>2022-03-30 0:00</c:v>
                </c:pt>
                <c:pt idx="1593">
                  <c:v>2022-03-31 0:00</c:v>
                </c:pt>
                <c:pt idx="1594">
                  <c:v>2022-04-01 0:00</c:v>
                </c:pt>
                <c:pt idx="1595">
                  <c:v>2022-04-02 0:00</c:v>
                </c:pt>
                <c:pt idx="1596">
                  <c:v>2022-04-03 0:00</c:v>
                </c:pt>
                <c:pt idx="1597">
                  <c:v>2022-04-04 0:00</c:v>
                </c:pt>
                <c:pt idx="1598">
                  <c:v>2022-04-05 0:00</c:v>
                </c:pt>
                <c:pt idx="1599">
                  <c:v>2022-04-06 0:00</c:v>
                </c:pt>
                <c:pt idx="1600">
                  <c:v>2022-04-07 0:00</c:v>
                </c:pt>
                <c:pt idx="1601">
                  <c:v>2022-04-08 0:00</c:v>
                </c:pt>
                <c:pt idx="1602">
                  <c:v>2022-04-09 0:00</c:v>
                </c:pt>
                <c:pt idx="1603">
                  <c:v>2022-04-10 0:00</c:v>
                </c:pt>
                <c:pt idx="1604">
                  <c:v>2022-04-11 0:00</c:v>
                </c:pt>
                <c:pt idx="1605">
                  <c:v>2022-04-12 0:00</c:v>
                </c:pt>
                <c:pt idx="1606">
                  <c:v>2022-04-13 0:00</c:v>
                </c:pt>
                <c:pt idx="1607">
                  <c:v>2022-04-14 0:00</c:v>
                </c:pt>
                <c:pt idx="1608">
                  <c:v>2022-04-15 0:00</c:v>
                </c:pt>
                <c:pt idx="1609">
                  <c:v>2022-04-16 0:00</c:v>
                </c:pt>
                <c:pt idx="1610">
                  <c:v>2022-04-17 0:00</c:v>
                </c:pt>
                <c:pt idx="1611">
                  <c:v>2022-04-18 0:00</c:v>
                </c:pt>
                <c:pt idx="1612">
                  <c:v>2022-04-19 0:00</c:v>
                </c:pt>
                <c:pt idx="1613">
                  <c:v>2022-04-20 0:00</c:v>
                </c:pt>
                <c:pt idx="1614">
                  <c:v>2022-04-21 0:00</c:v>
                </c:pt>
                <c:pt idx="1615">
                  <c:v>2022-04-22 0:00</c:v>
                </c:pt>
                <c:pt idx="1616">
                  <c:v>2022-04-23 0:00</c:v>
                </c:pt>
                <c:pt idx="1617">
                  <c:v>2022-04-24 0:00</c:v>
                </c:pt>
                <c:pt idx="1618">
                  <c:v>2022-04-25 0:00</c:v>
                </c:pt>
                <c:pt idx="1619">
                  <c:v>2022-04-26 0:00</c:v>
                </c:pt>
                <c:pt idx="1620">
                  <c:v>2022-04-27 0:00</c:v>
                </c:pt>
                <c:pt idx="1621">
                  <c:v>2022-04-28 0:00</c:v>
                </c:pt>
                <c:pt idx="1622">
                  <c:v>2022-04-29 0:00</c:v>
                </c:pt>
                <c:pt idx="1623">
                  <c:v>2022-04-30 0:00</c:v>
                </c:pt>
                <c:pt idx="1624">
                  <c:v>2022-05-01 0:00</c:v>
                </c:pt>
                <c:pt idx="1625">
                  <c:v>2022-05-02 0:00</c:v>
                </c:pt>
                <c:pt idx="1626">
                  <c:v>2022-05-03 0:00</c:v>
                </c:pt>
                <c:pt idx="1627">
                  <c:v>2022-05-04 0:00</c:v>
                </c:pt>
                <c:pt idx="1628">
                  <c:v>2022-05-05 0:00</c:v>
                </c:pt>
                <c:pt idx="1629">
                  <c:v>2022-05-06 0:00</c:v>
                </c:pt>
                <c:pt idx="1630">
                  <c:v>2022-05-07 0:00</c:v>
                </c:pt>
                <c:pt idx="1631">
                  <c:v>2022-05-08 0:00</c:v>
                </c:pt>
                <c:pt idx="1632">
                  <c:v>2022-05-09 0:00</c:v>
                </c:pt>
                <c:pt idx="1633">
                  <c:v>2022-05-10 0:00</c:v>
                </c:pt>
                <c:pt idx="1634">
                  <c:v>2022-05-11 0:00</c:v>
                </c:pt>
                <c:pt idx="1635">
                  <c:v>2022-05-12 0:00</c:v>
                </c:pt>
                <c:pt idx="1636">
                  <c:v>2022-05-13 0:00</c:v>
                </c:pt>
                <c:pt idx="1637">
                  <c:v>2022-05-14 0:00</c:v>
                </c:pt>
                <c:pt idx="1638">
                  <c:v>2022-05-15 0:00</c:v>
                </c:pt>
                <c:pt idx="1639">
                  <c:v>2022-05-16 0:00</c:v>
                </c:pt>
                <c:pt idx="1640">
                  <c:v>2022-05-17 0:00</c:v>
                </c:pt>
                <c:pt idx="1641">
                  <c:v>2022-05-18 0:00</c:v>
                </c:pt>
                <c:pt idx="1642">
                  <c:v>2022-05-19 0:00</c:v>
                </c:pt>
                <c:pt idx="1643">
                  <c:v>2022-05-20 0:00</c:v>
                </c:pt>
                <c:pt idx="1644">
                  <c:v>2022-05-21 0:00</c:v>
                </c:pt>
                <c:pt idx="1645">
                  <c:v>2022-05-22 0:00</c:v>
                </c:pt>
                <c:pt idx="1646">
                  <c:v>2022-05-23 0:00</c:v>
                </c:pt>
                <c:pt idx="1647">
                  <c:v>2022-05-24 0:00</c:v>
                </c:pt>
                <c:pt idx="1648">
                  <c:v>2022-05-25 0:00</c:v>
                </c:pt>
                <c:pt idx="1649">
                  <c:v>2022-05-26 0:00</c:v>
                </c:pt>
                <c:pt idx="1650">
                  <c:v>2022-05-27 0:00</c:v>
                </c:pt>
                <c:pt idx="1651">
                  <c:v>2022-05-28 0:00</c:v>
                </c:pt>
                <c:pt idx="1652">
                  <c:v>2022-05-29 0:00</c:v>
                </c:pt>
                <c:pt idx="1653">
                  <c:v>2022-05-30 0:00</c:v>
                </c:pt>
                <c:pt idx="1654">
                  <c:v>2022-05-31 0:00</c:v>
                </c:pt>
                <c:pt idx="1655">
                  <c:v>2022-06-01 0:00</c:v>
                </c:pt>
                <c:pt idx="1656">
                  <c:v>2022-06-02 0:00</c:v>
                </c:pt>
                <c:pt idx="1657">
                  <c:v>2022-06-03 0:00</c:v>
                </c:pt>
                <c:pt idx="1658">
                  <c:v>2022-06-04 0:00</c:v>
                </c:pt>
                <c:pt idx="1659">
                  <c:v>2022-06-05 0:00</c:v>
                </c:pt>
                <c:pt idx="1660">
                  <c:v>2022-06-06 0:00</c:v>
                </c:pt>
                <c:pt idx="1661">
                  <c:v>2022-06-07 0:00</c:v>
                </c:pt>
                <c:pt idx="1662">
                  <c:v>2022-06-08 0:00</c:v>
                </c:pt>
                <c:pt idx="1663">
                  <c:v>2022-06-09 0:00</c:v>
                </c:pt>
                <c:pt idx="1664">
                  <c:v>2022-06-10 0:00</c:v>
                </c:pt>
                <c:pt idx="1665">
                  <c:v>2022-06-11 0:00</c:v>
                </c:pt>
                <c:pt idx="1666">
                  <c:v>2022-06-12 0:00</c:v>
                </c:pt>
                <c:pt idx="1667">
                  <c:v>2022-06-13 0:00</c:v>
                </c:pt>
                <c:pt idx="1668">
                  <c:v>2022-06-14 0:00</c:v>
                </c:pt>
                <c:pt idx="1669">
                  <c:v>2022-06-15 0:00</c:v>
                </c:pt>
                <c:pt idx="1670">
                  <c:v>2022-06-16 0:00</c:v>
                </c:pt>
                <c:pt idx="1671">
                  <c:v>2022-06-17 0:00</c:v>
                </c:pt>
                <c:pt idx="1672">
                  <c:v>2022-06-18 0:00</c:v>
                </c:pt>
                <c:pt idx="1673">
                  <c:v>2022-06-19 0:00</c:v>
                </c:pt>
                <c:pt idx="1674">
                  <c:v>2022-06-20 0:00</c:v>
                </c:pt>
                <c:pt idx="1675">
                  <c:v>2022-06-21 0:00</c:v>
                </c:pt>
                <c:pt idx="1676">
                  <c:v>2022-06-22 0:00</c:v>
                </c:pt>
                <c:pt idx="1677">
                  <c:v>2022-06-23 0:00</c:v>
                </c:pt>
                <c:pt idx="1678">
                  <c:v>2022-06-24 0:00</c:v>
                </c:pt>
                <c:pt idx="1679">
                  <c:v>2022-06-25 0:00</c:v>
                </c:pt>
                <c:pt idx="1680">
                  <c:v>2022-06-26 0:00</c:v>
                </c:pt>
                <c:pt idx="1681">
                  <c:v>2022-06-27 0:00</c:v>
                </c:pt>
                <c:pt idx="1682">
                  <c:v>2022-06-28 0:00</c:v>
                </c:pt>
                <c:pt idx="1683">
                  <c:v>2022-06-29 0:00</c:v>
                </c:pt>
                <c:pt idx="1684">
                  <c:v>2022-06-30 0:00</c:v>
                </c:pt>
                <c:pt idx="1685">
                  <c:v>2022-07-01 0:00</c:v>
                </c:pt>
                <c:pt idx="1686">
                  <c:v>2022-07-02 0:00</c:v>
                </c:pt>
                <c:pt idx="1687">
                  <c:v>2022-07-03 0:00</c:v>
                </c:pt>
                <c:pt idx="1688">
                  <c:v>2022-07-04 0:00</c:v>
                </c:pt>
                <c:pt idx="1689">
                  <c:v>2022-07-05 0:00</c:v>
                </c:pt>
                <c:pt idx="1690">
                  <c:v>2022-07-06 0:00</c:v>
                </c:pt>
                <c:pt idx="1691">
                  <c:v>2022-07-07 0:00</c:v>
                </c:pt>
                <c:pt idx="1692">
                  <c:v>2022-07-08 0:00</c:v>
                </c:pt>
                <c:pt idx="1693">
                  <c:v>2022-07-09 0:00</c:v>
                </c:pt>
                <c:pt idx="1694">
                  <c:v>2022-07-10 0:00</c:v>
                </c:pt>
                <c:pt idx="1695">
                  <c:v>2022-07-11 0:00</c:v>
                </c:pt>
                <c:pt idx="1696">
                  <c:v>2022-07-12 0:00</c:v>
                </c:pt>
                <c:pt idx="1697">
                  <c:v>2022-07-13 0:00</c:v>
                </c:pt>
                <c:pt idx="1698">
                  <c:v>2022-07-14 0:00</c:v>
                </c:pt>
                <c:pt idx="1699">
                  <c:v>2022-07-15 0:00</c:v>
                </c:pt>
                <c:pt idx="1700">
                  <c:v>2022-07-16 0:00</c:v>
                </c:pt>
                <c:pt idx="1701">
                  <c:v>2022-07-17 0:00</c:v>
                </c:pt>
                <c:pt idx="1702">
                  <c:v>2022-07-18 0:00</c:v>
                </c:pt>
                <c:pt idx="1703">
                  <c:v>2022-07-19 0:00</c:v>
                </c:pt>
                <c:pt idx="1704">
                  <c:v>2022-07-20 0:00</c:v>
                </c:pt>
                <c:pt idx="1705">
                  <c:v>2022-07-21 0:00</c:v>
                </c:pt>
                <c:pt idx="1706">
                  <c:v>2022-07-22 0:00</c:v>
                </c:pt>
                <c:pt idx="1707">
                  <c:v>2022-07-23 0:00</c:v>
                </c:pt>
                <c:pt idx="1708">
                  <c:v>2022-07-24 0:00</c:v>
                </c:pt>
                <c:pt idx="1709">
                  <c:v>2022-07-25 0:00</c:v>
                </c:pt>
                <c:pt idx="1710">
                  <c:v>2022-07-26 0:00</c:v>
                </c:pt>
                <c:pt idx="1711">
                  <c:v>2022-07-27 0:00</c:v>
                </c:pt>
                <c:pt idx="1712">
                  <c:v>2022-07-28 0:00</c:v>
                </c:pt>
                <c:pt idx="1713">
                  <c:v>2022-07-29 0:00</c:v>
                </c:pt>
                <c:pt idx="1714">
                  <c:v>2022-07-30 0:00</c:v>
                </c:pt>
                <c:pt idx="1715">
                  <c:v>2022-07-31 0:00</c:v>
                </c:pt>
                <c:pt idx="1716">
                  <c:v>2022-08-01 0:00</c:v>
                </c:pt>
                <c:pt idx="1717">
                  <c:v>2022-08-02 0:00</c:v>
                </c:pt>
                <c:pt idx="1718">
                  <c:v>2022-08-03 0:00</c:v>
                </c:pt>
                <c:pt idx="1719">
                  <c:v>2022-08-04 0:00</c:v>
                </c:pt>
                <c:pt idx="1720">
                  <c:v>2022-08-05 0:00</c:v>
                </c:pt>
                <c:pt idx="1721">
                  <c:v>2022-08-06 0:00</c:v>
                </c:pt>
                <c:pt idx="1722">
                  <c:v>2022-08-07 0:00</c:v>
                </c:pt>
                <c:pt idx="1723">
                  <c:v>2022-08-08 0:00</c:v>
                </c:pt>
                <c:pt idx="1724">
                  <c:v>2022-08-09 0:00</c:v>
                </c:pt>
                <c:pt idx="1725">
                  <c:v>2022-08-10 0:00</c:v>
                </c:pt>
                <c:pt idx="1726">
                  <c:v>2022-08-11 0:00</c:v>
                </c:pt>
                <c:pt idx="1727">
                  <c:v>2022-08-12 0:00</c:v>
                </c:pt>
                <c:pt idx="1728">
                  <c:v>2022-08-13 0:00</c:v>
                </c:pt>
                <c:pt idx="1729">
                  <c:v>2022-08-14 0:00</c:v>
                </c:pt>
                <c:pt idx="1730">
                  <c:v>2022-08-15 0:00</c:v>
                </c:pt>
                <c:pt idx="1731">
                  <c:v>2022-08-16 0:00</c:v>
                </c:pt>
                <c:pt idx="1732">
                  <c:v>2022-08-17 0:00</c:v>
                </c:pt>
                <c:pt idx="1733">
                  <c:v>2022-08-18 0:00</c:v>
                </c:pt>
                <c:pt idx="1734">
                  <c:v>2022-08-19 0:00</c:v>
                </c:pt>
                <c:pt idx="1735">
                  <c:v>2022-08-20 0:00</c:v>
                </c:pt>
                <c:pt idx="1736">
                  <c:v>2022-08-21 0:00</c:v>
                </c:pt>
                <c:pt idx="1737">
                  <c:v>2022-08-22 0:00</c:v>
                </c:pt>
                <c:pt idx="1738">
                  <c:v>2022-08-23 0:00</c:v>
                </c:pt>
                <c:pt idx="1739">
                  <c:v>2022-08-24 0:00</c:v>
                </c:pt>
                <c:pt idx="1740">
                  <c:v>2022-08-25 0:00</c:v>
                </c:pt>
                <c:pt idx="1741">
                  <c:v>2022-08-26 0:00</c:v>
                </c:pt>
                <c:pt idx="1742">
                  <c:v>2022-08-27 0:00</c:v>
                </c:pt>
                <c:pt idx="1743">
                  <c:v>2022-08-28 0:00</c:v>
                </c:pt>
                <c:pt idx="1744">
                  <c:v>2022-08-29 0:00</c:v>
                </c:pt>
                <c:pt idx="1745">
                  <c:v>2022-08-30 0:00</c:v>
                </c:pt>
                <c:pt idx="1746">
                  <c:v>2022-08-31 0:00</c:v>
                </c:pt>
                <c:pt idx="1747">
                  <c:v>2022-09-01 0:00</c:v>
                </c:pt>
                <c:pt idx="1748">
                  <c:v>2022-09-02 0:00</c:v>
                </c:pt>
                <c:pt idx="1749">
                  <c:v>2022-09-03 0:00</c:v>
                </c:pt>
                <c:pt idx="1750">
                  <c:v>2022-09-04 0:00</c:v>
                </c:pt>
                <c:pt idx="1751">
                  <c:v>2022-09-05 0:00</c:v>
                </c:pt>
                <c:pt idx="1752">
                  <c:v>2022-09-06 0:00</c:v>
                </c:pt>
                <c:pt idx="1753">
                  <c:v>2022-09-07 0:00</c:v>
                </c:pt>
                <c:pt idx="1754">
                  <c:v>2022-09-08 0:00</c:v>
                </c:pt>
                <c:pt idx="1755">
                  <c:v>2022-09-09 0:00</c:v>
                </c:pt>
                <c:pt idx="1756">
                  <c:v>2022-09-10 0:00</c:v>
                </c:pt>
                <c:pt idx="1757">
                  <c:v>2022-09-11 0:00</c:v>
                </c:pt>
                <c:pt idx="1758">
                  <c:v>2022-09-12 0:00</c:v>
                </c:pt>
                <c:pt idx="1759">
                  <c:v>2022-09-13 0:00</c:v>
                </c:pt>
                <c:pt idx="1760">
                  <c:v>2022-09-14 0:00</c:v>
                </c:pt>
                <c:pt idx="1761">
                  <c:v>2022-09-15 0:00</c:v>
                </c:pt>
                <c:pt idx="1762">
                  <c:v>2022-09-16 0:00</c:v>
                </c:pt>
                <c:pt idx="1763">
                  <c:v>2022-09-17 0:00</c:v>
                </c:pt>
                <c:pt idx="1764">
                  <c:v>2022-09-18 0:00</c:v>
                </c:pt>
                <c:pt idx="1765">
                  <c:v>2022-09-19 0:00</c:v>
                </c:pt>
                <c:pt idx="1766">
                  <c:v>2022-09-20 0:00</c:v>
                </c:pt>
                <c:pt idx="1767">
                  <c:v>2022-09-21 0:00</c:v>
                </c:pt>
                <c:pt idx="1768">
                  <c:v>2022-09-22 0:00</c:v>
                </c:pt>
                <c:pt idx="1769">
                  <c:v>2022-09-23 0:00</c:v>
                </c:pt>
                <c:pt idx="1770">
                  <c:v>2022-09-24 0:00</c:v>
                </c:pt>
                <c:pt idx="1771">
                  <c:v>2022-09-25 0:00</c:v>
                </c:pt>
                <c:pt idx="1772">
                  <c:v>2022-09-26 0:00</c:v>
                </c:pt>
                <c:pt idx="1773">
                  <c:v>2022-09-27 0:00</c:v>
                </c:pt>
                <c:pt idx="1774">
                  <c:v>2022-09-28 0:00</c:v>
                </c:pt>
                <c:pt idx="1775">
                  <c:v>2022-09-29 0:00</c:v>
                </c:pt>
                <c:pt idx="1776">
                  <c:v>2022-09-30 0:00</c:v>
                </c:pt>
                <c:pt idx="1777">
                  <c:v>2022-10-01 0:00</c:v>
                </c:pt>
                <c:pt idx="1778">
                  <c:v>2022-10-02 0:00</c:v>
                </c:pt>
                <c:pt idx="1779">
                  <c:v>2022-10-03 0:00</c:v>
                </c:pt>
                <c:pt idx="1780">
                  <c:v>2022-10-04 0:00</c:v>
                </c:pt>
                <c:pt idx="1781">
                  <c:v>2022-10-05 0:00</c:v>
                </c:pt>
                <c:pt idx="1782">
                  <c:v>2022-10-06 0:00</c:v>
                </c:pt>
                <c:pt idx="1783">
                  <c:v>2022-10-07 0:00</c:v>
                </c:pt>
                <c:pt idx="1784">
                  <c:v>2022-10-08 0:00</c:v>
                </c:pt>
                <c:pt idx="1785">
                  <c:v>2022-10-09 0:00</c:v>
                </c:pt>
                <c:pt idx="1786">
                  <c:v>2022-10-10 0:00</c:v>
                </c:pt>
                <c:pt idx="1787">
                  <c:v>2022-10-11 0:00</c:v>
                </c:pt>
                <c:pt idx="1788">
                  <c:v>2022-10-12 0:00</c:v>
                </c:pt>
                <c:pt idx="1789">
                  <c:v>2022-10-13 0:00</c:v>
                </c:pt>
                <c:pt idx="1790">
                  <c:v>2022-10-14 0:00</c:v>
                </c:pt>
                <c:pt idx="1791">
                  <c:v>2022-10-15 0:00</c:v>
                </c:pt>
                <c:pt idx="1792">
                  <c:v>2022-10-16 0:00</c:v>
                </c:pt>
                <c:pt idx="1793">
                  <c:v>2022-10-17 0:00</c:v>
                </c:pt>
                <c:pt idx="1794">
                  <c:v>2022-10-18 0:00</c:v>
                </c:pt>
                <c:pt idx="1795">
                  <c:v>2022-10-19 0:00</c:v>
                </c:pt>
                <c:pt idx="1796">
                  <c:v>2022-10-20 0:00</c:v>
                </c:pt>
                <c:pt idx="1797">
                  <c:v>2022-10-21 0:00</c:v>
                </c:pt>
                <c:pt idx="1798">
                  <c:v>2022-10-22 0:00</c:v>
                </c:pt>
                <c:pt idx="1799">
                  <c:v>2022-10-23 0:00</c:v>
                </c:pt>
                <c:pt idx="1800">
                  <c:v>2022-10-24 0:00</c:v>
                </c:pt>
                <c:pt idx="1801">
                  <c:v>2022-10-25 0:00</c:v>
                </c:pt>
                <c:pt idx="1802">
                  <c:v>2022-10-26 0:00</c:v>
                </c:pt>
                <c:pt idx="1803">
                  <c:v>2022-10-27 0:00</c:v>
                </c:pt>
                <c:pt idx="1804">
                  <c:v>2022-10-28 0:00</c:v>
                </c:pt>
                <c:pt idx="1805">
                  <c:v>2022-10-29 0:00</c:v>
                </c:pt>
                <c:pt idx="1806">
                  <c:v>2022-10-30 0:00</c:v>
                </c:pt>
                <c:pt idx="1807">
                  <c:v>2022-10-31 0:00</c:v>
                </c:pt>
                <c:pt idx="1808">
                  <c:v>2022-11-01 0:00</c:v>
                </c:pt>
                <c:pt idx="1809">
                  <c:v>2022-11-02 0:00</c:v>
                </c:pt>
                <c:pt idx="1810">
                  <c:v>2022-11-03 0:00</c:v>
                </c:pt>
                <c:pt idx="1811">
                  <c:v>2022-11-04 0:00</c:v>
                </c:pt>
                <c:pt idx="1812">
                  <c:v>2022-11-05 0:00</c:v>
                </c:pt>
                <c:pt idx="1813">
                  <c:v>2022-11-06 0:00</c:v>
                </c:pt>
                <c:pt idx="1814">
                  <c:v>2022-11-07 0:00</c:v>
                </c:pt>
                <c:pt idx="1815">
                  <c:v>2022-11-08 0:00</c:v>
                </c:pt>
                <c:pt idx="1816">
                  <c:v>2022-11-09 0:00</c:v>
                </c:pt>
                <c:pt idx="1817">
                  <c:v>2022-11-10 0:00</c:v>
                </c:pt>
                <c:pt idx="1818">
                  <c:v>2022-11-11 0:00</c:v>
                </c:pt>
                <c:pt idx="1819">
                  <c:v>2022-11-12 0:00</c:v>
                </c:pt>
                <c:pt idx="1820">
                  <c:v>2022-11-13 0:00</c:v>
                </c:pt>
                <c:pt idx="1821">
                  <c:v>2022-11-14 0:00</c:v>
                </c:pt>
                <c:pt idx="1822">
                  <c:v>2022-11-15 0:00</c:v>
                </c:pt>
                <c:pt idx="1823">
                  <c:v>2022-11-16 0:00</c:v>
                </c:pt>
                <c:pt idx="1824">
                  <c:v>2022-11-17 0:00</c:v>
                </c:pt>
                <c:pt idx="1825">
                  <c:v>2022-11-18 0:00</c:v>
                </c:pt>
                <c:pt idx="1826">
                  <c:v>2022-11-19 0:00</c:v>
                </c:pt>
                <c:pt idx="1827">
                  <c:v>2022-11-20 0:00</c:v>
                </c:pt>
                <c:pt idx="1828">
                  <c:v>2022-11-21 0:00</c:v>
                </c:pt>
                <c:pt idx="1829">
                  <c:v>2022-11-22 0:00</c:v>
                </c:pt>
                <c:pt idx="1830">
                  <c:v>2022-11-23 0:00</c:v>
                </c:pt>
                <c:pt idx="1831">
                  <c:v>2022-11-24 0:00</c:v>
                </c:pt>
                <c:pt idx="1832">
                  <c:v>2022-11-25 0:00</c:v>
                </c:pt>
                <c:pt idx="1833">
                  <c:v>2022-11-26 0:00</c:v>
                </c:pt>
                <c:pt idx="1834">
                  <c:v>2022-11-27 0:00</c:v>
                </c:pt>
                <c:pt idx="1835">
                  <c:v>2022-11-28 0:00</c:v>
                </c:pt>
                <c:pt idx="1836">
                  <c:v>2022-11-29 0:00</c:v>
                </c:pt>
                <c:pt idx="1837">
                  <c:v>2022-11-30 0:00</c:v>
                </c:pt>
                <c:pt idx="1838">
                  <c:v>2022-12-01 0:00</c:v>
                </c:pt>
                <c:pt idx="1839">
                  <c:v>2022-12-02 0:00</c:v>
                </c:pt>
                <c:pt idx="1840">
                  <c:v>2022-12-03 0:00</c:v>
                </c:pt>
                <c:pt idx="1841">
                  <c:v>2022-12-04 0:00</c:v>
                </c:pt>
                <c:pt idx="1842">
                  <c:v>2022-12-05 0:00</c:v>
                </c:pt>
                <c:pt idx="1843">
                  <c:v>2022-12-06 0:00</c:v>
                </c:pt>
                <c:pt idx="1844">
                  <c:v>2022-12-07 0:00</c:v>
                </c:pt>
                <c:pt idx="1845">
                  <c:v>2022-12-08 0:00</c:v>
                </c:pt>
                <c:pt idx="1846">
                  <c:v>2022-12-09 0:00</c:v>
                </c:pt>
                <c:pt idx="1847">
                  <c:v>2022-12-10 0:00</c:v>
                </c:pt>
                <c:pt idx="1848">
                  <c:v>2022-12-11 0:00</c:v>
                </c:pt>
                <c:pt idx="1849">
                  <c:v>2022-12-12 0:00</c:v>
                </c:pt>
                <c:pt idx="1850">
                  <c:v>2022-12-13 0:00</c:v>
                </c:pt>
                <c:pt idx="1851">
                  <c:v>2022-12-14 0:00</c:v>
                </c:pt>
                <c:pt idx="1852">
                  <c:v>2022-12-15 0:00</c:v>
                </c:pt>
                <c:pt idx="1853">
                  <c:v>2022-12-16 0:00</c:v>
                </c:pt>
                <c:pt idx="1854">
                  <c:v>2022-12-17 0:00</c:v>
                </c:pt>
                <c:pt idx="1855">
                  <c:v>2022-12-18 0:00</c:v>
                </c:pt>
                <c:pt idx="1856">
                  <c:v>2022-12-19 0:00</c:v>
                </c:pt>
                <c:pt idx="1857">
                  <c:v>2022-12-20 0:00</c:v>
                </c:pt>
                <c:pt idx="1858">
                  <c:v>2022-12-21 0:00</c:v>
                </c:pt>
                <c:pt idx="1859">
                  <c:v>2022-12-22 0:00</c:v>
                </c:pt>
                <c:pt idx="1860">
                  <c:v>2022-12-23 0:00</c:v>
                </c:pt>
                <c:pt idx="1861">
                  <c:v>2022-12-24 0:00</c:v>
                </c:pt>
                <c:pt idx="1862">
                  <c:v>2022-12-25 0:00</c:v>
                </c:pt>
                <c:pt idx="1863">
                  <c:v>2022-12-26 0:00</c:v>
                </c:pt>
                <c:pt idx="1864">
                  <c:v>2022-12-27 0:00</c:v>
                </c:pt>
                <c:pt idx="1865">
                  <c:v>2022-12-28 0:00</c:v>
                </c:pt>
                <c:pt idx="1866">
                  <c:v>2022-12-29 0:00</c:v>
                </c:pt>
                <c:pt idx="1867">
                  <c:v>2022-12-30 0:00</c:v>
                </c:pt>
                <c:pt idx="1868">
                  <c:v>2022-12-31 0:00</c:v>
                </c:pt>
                <c:pt idx="1869">
                  <c:v>2023-01-01 0:00</c:v>
                </c:pt>
                <c:pt idx="1870">
                  <c:v>2023-01-02 0:00</c:v>
                </c:pt>
                <c:pt idx="1871">
                  <c:v>2023-01-03 0:00</c:v>
                </c:pt>
                <c:pt idx="1872">
                  <c:v>2023-01-04 0:00</c:v>
                </c:pt>
                <c:pt idx="1873">
                  <c:v>2023-01-05 0:00</c:v>
                </c:pt>
                <c:pt idx="1874">
                  <c:v>2023-01-06 0:00</c:v>
                </c:pt>
                <c:pt idx="1875">
                  <c:v>2023-01-07 0:00</c:v>
                </c:pt>
                <c:pt idx="1876">
                  <c:v>2023-01-08 0:00</c:v>
                </c:pt>
                <c:pt idx="1877">
                  <c:v>2023-01-09 0:00</c:v>
                </c:pt>
                <c:pt idx="1878">
                  <c:v>2023-01-10 0:00</c:v>
                </c:pt>
                <c:pt idx="1879">
                  <c:v>2023-01-11 0:00</c:v>
                </c:pt>
                <c:pt idx="1880">
                  <c:v>2023-01-12 0:00</c:v>
                </c:pt>
                <c:pt idx="1881">
                  <c:v>2023-01-13 0:00</c:v>
                </c:pt>
                <c:pt idx="1882">
                  <c:v>2023-01-14 0:00</c:v>
                </c:pt>
                <c:pt idx="1883">
                  <c:v>2023-01-15 0:00</c:v>
                </c:pt>
                <c:pt idx="1884">
                  <c:v>2023-01-16 0:00</c:v>
                </c:pt>
                <c:pt idx="1885">
                  <c:v>2023-01-17 0:00</c:v>
                </c:pt>
                <c:pt idx="1886">
                  <c:v>2023-01-18 0:00</c:v>
                </c:pt>
                <c:pt idx="1887">
                  <c:v>2023-01-19 0:00</c:v>
                </c:pt>
                <c:pt idx="1888">
                  <c:v>2023-01-20 0:00</c:v>
                </c:pt>
                <c:pt idx="1889">
                  <c:v>2023-01-21 0:00</c:v>
                </c:pt>
                <c:pt idx="1890">
                  <c:v>2023-01-22 0:00</c:v>
                </c:pt>
                <c:pt idx="1891">
                  <c:v>2023-01-23 0:00</c:v>
                </c:pt>
                <c:pt idx="1892">
                  <c:v>2023-01-24 0:00</c:v>
                </c:pt>
                <c:pt idx="1893">
                  <c:v>2023-01-25 0:00</c:v>
                </c:pt>
                <c:pt idx="1894">
                  <c:v>2023-01-26 0:00</c:v>
                </c:pt>
                <c:pt idx="1895">
                  <c:v>2023-01-27 0:00</c:v>
                </c:pt>
                <c:pt idx="1896">
                  <c:v>2023-01-28 0:00</c:v>
                </c:pt>
                <c:pt idx="1897">
                  <c:v>2023-01-29 0:00</c:v>
                </c:pt>
                <c:pt idx="1898">
                  <c:v>2023-01-30 0:00</c:v>
                </c:pt>
                <c:pt idx="1899">
                  <c:v>2023-01-31 0:00</c:v>
                </c:pt>
                <c:pt idx="1900">
                  <c:v>2023-02-01 0:00</c:v>
                </c:pt>
                <c:pt idx="1901">
                  <c:v>2023-02-02 0:00</c:v>
                </c:pt>
                <c:pt idx="1902">
                  <c:v>2023-02-03 0:00</c:v>
                </c:pt>
                <c:pt idx="1903">
                  <c:v>2023-02-04 0:00</c:v>
                </c:pt>
                <c:pt idx="1904">
                  <c:v>2023-02-05 0:00</c:v>
                </c:pt>
                <c:pt idx="1905">
                  <c:v>2023-02-06 0:00</c:v>
                </c:pt>
                <c:pt idx="1906">
                  <c:v>2023-02-07 0:00</c:v>
                </c:pt>
                <c:pt idx="1907">
                  <c:v>2023-02-08 0:00</c:v>
                </c:pt>
                <c:pt idx="1908">
                  <c:v>2023-02-09 0:00</c:v>
                </c:pt>
                <c:pt idx="1909">
                  <c:v>2023-02-10 0:00</c:v>
                </c:pt>
                <c:pt idx="1910">
                  <c:v>2023-02-11 0:00</c:v>
                </c:pt>
                <c:pt idx="1911">
                  <c:v>2023-02-12 0:00</c:v>
                </c:pt>
                <c:pt idx="1912">
                  <c:v>2023-02-13 0:00</c:v>
                </c:pt>
                <c:pt idx="1913">
                  <c:v>2023-02-14 0:00</c:v>
                </c:pt>
                <c:pt idx="1914">
                  <c:v>2023-02-15 0:00</c:v>
                </c:pt>
                <c:pt idx="1915">
                  <c:v>2023-02-16 0:00</c:v>
                </c:pt>
                <c:pt idx="1916">
                  <c:v>2023-02-17 0:00</c:v>
                </c:pt>
                <c:pt idx="1917">
                  <c:v>2023-02-18 0:00</c:v>
                </c:pt>
                <c:pt idx="1918">
                  <c:v>2023-02-19 0:00</c:v>
                </c:pt>
                <c:pt idx="1919">
                  <c:v>2023-02-20 0:00</c:v>
                </c:pt>
                <c:pt idx="1920">
                  <c:v>2023-02-21 0:00</c:v>
                </c:pt>
                <c:pt idx="1921">
                  <c:v>2023-02-22 0:00</c:v>
                </c:pt>
                <c:pt idx="1922">
                  <c:v>2023-02-23 0:00</c:v>
                </c:pt>
                <c:pt idx="1923">
                  <c:v>2023-02-24 0:00</c:v>
                </c:pt>
                <c:pt idx="1924">
                  <c:v>2023-02-25 0:00</c:v>
                </c:pt>
                <c:pt idx="1925">
                  <c:v>2023-02-26 0:00</c:v>
                </c:pt>
                <c:pt idx="1926">
                  <c:v>2023-02-27 0:00</c:v>
                </c:pt>
                <c:pt idx="1927">
                  <c:v>2023-02-28 0:00</c:v>
                </c:pt>
                <c:pt idx="1928">
                  <c:v>2023-03-01 0:00</c:v>
                </c:pt>
                <c:pt idx="1929">
                  <c:v>2023-03-02 0:00</c:v>
                </c:pt>
                <c:pt idx="1930">
                  <c:v>2023-03-03 0:00</c:v>
                </c:pt>
                <c:pt idx="1931">
                  <c:v>2023-03-04 0:00</c:v>
                </c:pt>
                <c:pt idx="1932">
                  <c:v>2023-03-05 0:00</c:v>
                </c:pt>
                <c:pt idx="1933">
                  <c:v>2023-03-06 0:00</c:v>
                </c:pt>
                <c:pt idx="1934">
                  <c:v>2023-03-07 0:00</c:v>
                </c:pt>
                <c:pt idx="1935">
                  <c:v>2023-03-08 0:00</c:v>
                </c:pt>
                <c:pt idx="1936">
                  <c:v>2023-03-09 0:00</c:v>
                </c:pt>
                <c:pt idx="1937">
                  <c:v>2023-03-10 0:00</c:v>
                </c:pt>
                <c:pt idx="1938">
                  <c:v>2023-03-11 0:00</c:v>
                </c:pt>
                <c:pt idx="1939">
                  <c:v>2023-03-12 0:00</c:v>
                </c:pt>
                <c:pt idx="1940">
                  <c:v>2023-03-13 0:00</c:v>
                </c:pt>
                <c:pt idx="1941">
                  <c:v>2023-03-14 0:00</c:v>
                </c:pt>
                <c:pt idx="1942">
                  <c:v>2023-03-15 0:00</c:v>
                </c:pt>
                <c:pt idx="1943">
                  <c:v>2023-03-16 0:00</c:v>
                </c:pt>
                <c:pt idx="1944">
                  <c:v>2023-03-17 0:00</c:v>
                </c:pt>
                <c:pt idx="1945">
                  <c:v>2023-03-18 0:00</c:v>
                </c:pt>
                <c:pt idx="1946">
                  <c:v>2023-03-19 0:00</c:v>
                </c:pt>
                <c:pt idx="1947">
                  <c:v>2023-03-20 0:00</c:v>
                </c:pt>
                <c:pt idx="1948">
                  <c:v>2023-03-21 0:00</c:v>
                </c:pt>
                <c:pt idx="1949">
                  <c:v>2023-03-22 0:00</c:v>
                </c:pt>
                <c:pt idx="1950">
                  <c:v>2023-03-23 0:00</c:v>
                </c:pt>
                <c:pt idx="1951">
                  <c:v>2023-03-24 0:00</c:v>
                </c:pt>
                <c:pt idx="1952">
                  <c:v>2023-03-25 0:00</c:v>
                </c:pt>
                <c:pt idx="1953">
                  <c:v>2023-03-26 0:00</c:v>
                </c:pt>
                <c:pt idx="1954">
                  <c:v>2023-03-27 0:00</c:v>
                </c:pt>
                <c:pt idx="1955">
                  <c:v>2023-03-28 0:00</c:v>
                </c:pt>
                <c:pt idx="1956">
                  <c:v>2023-03-29 0:00</c:v>
                </c:pt>
                <c:pt idx="1957">
                  <c:v>2023-03-30 0:00</c:v>
                </c:pt>
                <c:pt idx="1958">
                  <c:v>2023-03-31 0:00</c:v>
                </c:pt>
                <c:pt idx="1959">
                  <c:v>2023-04-01 0:00</c:v>
                </c:pt>
                <c:pt idx="1960">
                  <c:v>2023-04-02 0:00</c:v>
                </c:pt>
                <c:pt idx="1961">
                  <c:v>2023-04-03 0:00</c:v>
                </c:pt>
                <c:pt idx="1962">
                  <c:v>2023-04-04 0:00</c:v>
                </c:pt>
                <c:pt idx="1963">
                  <c:v>2023-04-05 0:00</c:v>
                </c:pt>
                <c:pt idx="1964">
                  <c:v>2023-04-06 0:00</c:v>
                </c:pt>
                <c:pt idx="1965">
                  <c:v>2023-04-07 0:00</c:v>
                </c:pt>
                <c:pt idx="1966">
                  <c:v>2023-04-08 0:00</c:v>
                </c:pt>
                <c:pt idx="1967">
                  <c:v>2023-04-09 0:00</c:v>
                </c:pt>
                <c:pt idx="1968">
                  <c:v>2023-04-10 0:00</c:v>
                </c:pt>
                <c:pt idx="1969">
                  <c:v>2023-04-11 0:00</c:v>
                </c:pt>
                <c:pt idx="1970">
                  <c:v>2023-04-12 0:00</c:v>
                </c:pt>
                <c:pt idx="1971">
                  <c:v>2023-04-13 0:00</c:v>
                </c:pt>
                <c:pt idx="1972">
                  <c:v>2023-04-14 0:00</c:v>
                </c:pt>
                <c:pt idx="1973">
                  <c:v>2023-04-15 0:00</c:v>
                </c:pt>
                <c:pt idx="1974">
                  <c:v>2023-04-16 0:00</c:v>
                </c:pt>
                <c:pt idx="1975">
                  <c:v>2023-04-17 0:00</c:v>
                </c:pt>
                <c:pt idx="1976">
                  <c:v>2023-04-18 0:00</c:v>
                </c:pt>
                <c:pt idx="1977">
                  <c:v>2023-04-19 0:00</c:v>
                </c:pt>
                <c:pt idx="1978">
                  <c:v>2023-04-20 0:00</c:v>
                </c:pt>
                <c:pt idx="1979">
                  <c:v>2023-04-21 0:00</c:v>
                </c:pt>
                <c:pt idx="1980">
                  <c:v>2023-04-22 0:00</c:v>
                </c:pt>
                <c:pt idx="1981">
                  <c:v>2023-04-23 0:00</c:v>
                </c:pt>
                <c:pt idx="1982">
                  <c:v>2023-04-24 0:00</c:v>
                </c:pt>
                <c:pt idx="1983">
                  <c:v>2023-04-25 0:00</c:v>
                </c:pt>
                <c:pt idx="1984">
                  <c:v>2023-04-26 0:00</c:v>
                </c:pt>
                <c:pt idx="1985">
                  <c:v>2023-04-27 0:00</c:v>
                </c:pt>
                <c:pt idx="1986">
                  <c:v>2023-04-28 0:00</c:v>
                </c:pt>
                <c:pt idx="1987">
                  <c:v>2023-04-29 0:00</c:v>
                </c:pt>
                <c:pt idx="1988">
                  <c:v>2023-04-30 0:00</c:v>
                </c:pt>
                <c:pt idx="1989">
                  <c:v>2023-05-01 0:00</c:v>
                </c:pt>
                <c:pt idx="1990">
                  <c:v>2023-05-02 0:00</c:v>
                </c:pt>
                <c:pt idx="1991">
                  <c:v>2023-05-03 0:00</c:v>
                </c:pt>
                <c:pt idx="1992">
                  <c:v>2023-05-04 0:00</c:v>
                </c:pt>
                <c:pt idx="1993">
                  <c:v>2023-05-05 0:00</c:v>
                </c:pt>
                <c:pt idx="1994">
                  <c:v>2023-05-06 0:00</c:v>
                </c:pt>
                <c:pt idx="1995">
                  <c:v>2023-05-07 0:00</c:v>
                </c:pt>
                <c:pt idx="1996">
                  <c:v>2023-05-08 0:00</c:v>
                </c:pt>
                <c:pt idx="1997">
                  <c:v>2023-05-09 0:00</c:v>
                </c:pt>
                <c:pt idx="1998">
                  <c:v>2023-05-10 0:00</c:v>
                </c:pt>
                <c:pt idx="1999">
                  <c:v>2023-05-11 0:00</c:v>
                </c:pt>
                <c:pt idx="2000">
                  <c:v>2023-05-12 0:00</c:v>
                </c:pt>
                <c:pt idx="2001">
                  <c:v>2023-05-13 0:00</c:v>
                </c:pt>
                <c:pt idx="2002">
                  <c:v>2023-05-14 0:00</c:v>
                </c:pt>
                <c:pt idx="2003">
                  <c:v>2023-05-15 0:00</c:v>
                </c:pt>
                <c:pt idx="2004">
                  <c:v>2023-05-16 0:00</c:v>
                </c:pt>
                <c:pt idx="2005">
                  <c:v>2023-05-17 0:00</c:v>
                </c:pt>
                <c:pt idx="2006">
                  <c:v>2023-05-18 0:00</c:v>
                </c:pt>
                <c:pt idx="2007">
                  <c:v>2023-05-19 0:00</c:v>
                </c:pt>
                <c:pt idx="2008">
                  <c:v>2023-05-20 0:00</c:v>
                </c:pt>
                <c:pt idx="2009">
                  <c:v>2023-05-21 0:00</c:v>
                </c:pt>
                <c:pt idx="2010">
                  <c:v>2023-05-22 0:00</c:v>
                </c:pt>
                <c:pt idx="2011">
                  <c:v>2023-05-23 0:00</c:v>
                </c:pt>
                <c:pt idx="2012">
                  <c:v>2023-05-24 0:00</c:v>
                </c:pt>
                <c:pt idx="2013">
                  <c:v>2023-05-25 0:00</c:v>
                </c:pt>
                <c:pt idx="2014">
                  <c:v>2023-05-26 0:00</c:v>
                </c:pt>
                <c:pt idx="2015">
                  <c:v>2023-05-27 0:00</c:v>
                </c:pt>
                <c:pt idx="2016">
                  <c:v>2023-05-28 0:00</c:v>
                </c:pt>
                <c:pt idx="2017">
                  <c:v>2023-05-29 0:00</c:v>
                </c:pt>
                <c:pt idx="2018">
                  <c:v>2023-05-30 0:00</c:v>
                </c:pt>
                <c:pt idx="2019">
                  <c:v>2023-05-31 0:00</c:v>
                </c:pt>
                <c:pt idx="2020">
                  <c:v>2023-06-01 0:00</c:v>
                </c:pt>
                <c:pt idx="2021">
                  <c:v>2023-06-02 0:00</c:v>
                </c:pt>
                <c:pt idx="2022">
                  <c:v>2023-06-03 0:00</c:v>
                </c:pt>
                <c:pt idx="2023">
                  <c:v>2023-06-04 0:00</c:v>
                </c:pt>
                <c:pt idx="2024">
                  <c:v>2023-06-05 0:00</c:v>
                </c:pt>
                <c:pt idx="2025">
                  <c:v>2023-06-06 0:00</c:v>
                </c:pt>
                <c:pt idx="2026">
                  <c:v>2023-06-07 0:00</c:v>
                </c:pt>
                <c:pt idx="2027">
                  <c:v>2023-06-08 0:00</c:v>
                </c:pt>
                <c:pt idx="2028">
                  <c:v>2023-06-09 0:00</c:v>
                </c:pt>
                <c:pt idx="2029">
                  <c:v>2023-06-10 0:00</c:v>
                </c:pt>
                <c:pt idx="2030">
                  <c:v>2023-06-11 0:00</c:v>
                </c:pt>
                <c:pt idx="2031">
                  <c:v>2023-06-12 0:00</c:v>
                </c:pt>
                <c:pt idx="2032">
                  <c:v>2023-06-13 0:00</c:v>
                </c:pt>
                <c:pt idx="2033">
                  <c:v>2023-06-14 0:00</c:v>
                </c:pt>
                <c:pt idx="2034">
                  <c:v>2023-06-15 0:00</c:v>
                </c:pt>
                <c:pt idx="2035">
                  <c:v>2023-06-16 0:00</c:v>
                </c:pt>
                <c:pt idx="2036">
                  <c:v>2023-06-17 0:00</c:v>
                </c:pt>
                <c:pt idx="2037">
                  <c:v>2023-06-18 0:00</c:v>
                </c:pt>
                <c:pt idx="2038">
                  <c:v>2023-06-19 0:00</c:v>
                </c:pt>
                <c:pt idx="2039">
                  <c:v>2023-06-20 0:00</c:v>
                </c:pt>
                <c:pt idx="2040">
                  <c:v>2023-06-21 0:00</c:v>
                </c:pt>
                <c:pt idx="2041">
                  <c:v>2023-06-22 0:00</c:v>
                </c:pt>
                <c:pt idx="2042">
                  <c:v>2023-06-23 0:00</c:v>
                </c:pt>
                <c:pt idx="2043">
                  <c:v>2023-06-24 0:00</c:v>
                </c:pt>
                <c:pt idx="2044">
                  <c:v>2023-06-25 0:00</c:v>
                </c:pt>
                <c:pt idx="2045">
                  <c:v>2023-06-26 0:00</c:v>
                </c:pt>
                <c:pt idx="2046">
                  <c:v>2023-06-27 0:00</c:v>
                </c:pt>
                <c:pt idx="2047">
                  <c:v>2023-06-28 0:00</c:v>
                </c:pt>
                <c:pt idx="2048">
                  <c:v>2023-06-29 0:00</c:v>
                </c:pt>
                <c:pt idx="2049">
                  <c:v>2023-06-30 0:00</c:v>
                </c:pt>
                <c:pt idx="2050">
                  <c:v>2023-07-01 0:00</c:v>
                </c:pt>
                <c:pt idx="2051">
                  <c:v>2023-07-02 0:00</c:v>
                </c:pt>
                <c:pt idx="2052">
                  <c:v>2023-07-03 0:00</c:v>
                </c:pt>
                <c:pt idx="2053">
                  <c:v>2023-07-04 0:00</c:v>
                </c:pt>
                <c:pt idx="2054">
                  <c:v>2023-07-05 0:00</c:v>
                </c:pt>
                <c:pt idx="2055">
                  <c:v>2023-07-06 0:00</c:v>
                </c:pt>
                <c:pt idx="2056">
                  <c:v>2023-07-07 0:00</c:v>
                </c:pt>
                <c:pt idx="2057">
                  <c:v>2023-07-08 0:00</c:v>
                </c:pt>
                <c:pt idx="2058">
                  <c:v>2023-07-09 0:00</c:v>
                </c:pt>
                <c:pt idx="2059">
                  <c:v>2023-07-10 0:00</c:v>
                </c:pt>
                <c:pt idx="2060">
                  <c:v>2023-07-11 0:00</c:v>
                </c:pt>
                <c:pt idx="2061">
                  <c:v>2023-07-12 0:00</c:v>
                </c:pt>
                <c:pt idx="2062">
                  <c:v>2023-07-13 0:00</c:v>
                </c:pt>
                <c:pt idx="2063">
                  <c:v>2023-07-14 0:00</c:v>
                </c:pt>
                <c:pt idx="2064">
                  <c:v>2023-07-15 0:00</c:v>
                </c:pt>
                <c:pt idx="2065">
                  <c:v>2023-07-16 0:00</c:v>
                </c:pt>
                <c:pt idx="2066">
                  <c:v>2023-07-17 0:00</c:v>
                </c:pt>
                <c:pt idx="2067">
                  <c:v>2023-07-18 0:00</c:v>
                </c:pt>
                <c:pt idx="2068">
                  <c:v>2023-07-19 0:00</c:v>
                </c:pt>
                <c:pt idx="2069">
                  <c:v>2023-07-20 0:00</c:v>
                </c:pt>
                <c:pt idx="2070">
                  <c:v>2023-07-21 0:00</c:v>
                </c:pt>
                <c:pt idx="2071">
                  <c:v>2023-07-22 0:00</c:v>
                </c:pt>
                <c:pt idx="2072">
                  <c:v>2023-07-23 0:00</c:v>
                </c:pt>
                <c:pt idx="2073">
                  <c:v>2023-07-24 0:00</c:v>
                </c:pt>
                <c:pt idx="2074">
                  <c:v>2023-07-25 0:00</c:v>
                </c:pt>
                <c:pt idx="2075">
                  <c:v>2023-07-26 0:00</c:v>
                </c:pt>
                <c:pt idx="2076">
                  <c:v>2023-07-27 0:00</c:v>
                </c:pt>
                <c:pt idx="2077">
                  <c:v>2023-07-28 0:00</c:v>
                </c:pt>
                <c:pt idx="2078">
                  <c:v>2023-07-29 0:00</c:v>
                </c:pt>
                <c:pt idx="2079">
                  <c:v>2023-07-30 0:00</c:v>
                </c:pt>
                <c:pt idx="2080">
                  <c:v>2023-07-31 0:00</c:v>
                </c:pt>
                <c:pt idx="2081">
                  <c:v>2023-08-01 0:00</c:v>
                </c:pt>
                <c:pt idx="2082">
                  <c:v>2023-08-02 0:00</c:v>
                </c:pt>
                <c:pt idx="2083">
                  <c:v>2023-08-03 0:00</c:v>
                </c:pt>
                <c:pt idx="2084">
                  <c:v>2023-08-04 0:00</c:v>
                </c:pt>
                <c:pt idx="2085">
                  <c:v>2023-08-05 0:00</c:v>
                </c:pt>
                <c:pt idx="2086">
                  <c:v>2023-08-06 0:00</c:v>
                </c:pt>
                <c:pt idx="2087">
                  <c:v>2023-08-07 0:00</c:v>
                </c:pt>
                <c:pt idx="2088">
                  <c:v>2023-08-08 0:00</c:v>
                </c:pt>
                <c:pt idx="2089">
                  <c:v>2023-08-09 0:00</c:v>
                </c:pt>
                <c:pt idx="2090">
                  <c:v>2023-08-10 0:00</c:v>
                </c:pt>
                <c:pt idx="2091">
                  <c:v>2023-08-11 0:00</c:v>
                </c:pt>
                <c:pt idx="2092">
                  <c:v>2023-08-12 0:00</c:v>
                </c:pt>
                <c:pt idx="2093">
                  <c:v>2023-08-13 0:00</c:v>
                </c:pt>
                <c:pt idx="2094">
                  <c:v>2023-08-14 0:00</c:v>
                </c:pt>
                <c:pt idx="2095">
                  <c:v>2023-08-15 0:00</c:v>
                </c:pt>
                <c:pt idx="2096">
                  <c:v>2023-08-16 0:00</c:v>
                </c:pt>
                <c:pt idx="2097">
                  <c:v>2023-08-17 0:00</c:v>
                </c:pt>
                <c:pt idx="2098">
                  <c:v>2023-08-18 0:00</c:v>
                </c:pt>
                <c:pt idx="2099">
                  <c:v>2023-08-19 0:00</c:v>
                </c:pt>
                <c:pt idx="2100">
                  <c:v>2023-08-20 0:00</c:v>
                </c:pt>
                <c:pt idx="2101">
                  <c:v>2023-08-21 0:00</c:v>
                </c:pt>
                <c:pt idx="2102">
                  <c:v>2023-08-22 0:00</c:v>
                </c:pt>
                <c:pt idx="2103">
                  <c:v>2023-08-23 0:00</c:v>
                </c:pt>
                <c:pt idx="2104">
                  <c:v>2023-08-24 0:00</c:v>
                </c:pt>
                <c:pt idx="2105">
                  <c:v>2023-08-25 0:00</c:v>
                </c:pt>
                <c:pt idx="2106">
                  <c:v>2023-08-26 0:00</c:v>
                </c:pt>
                <c:pt idx="2107">
                  <c:v>2023-08-27 0:00</c:v>
                </c:pt>
                <c:pt idx="2108">
                  <c:v>2023-08-28 0:00</c:v>
                </c:pt>
                <c:pt idx="2109">
                  <c:v>2023-08-29 0:00</c:v>
                </c:pt>
                <c:pt idx="2110">
                  <c:v>2023-08-30 0:00</c:v>
                </c:pt>
                <c:pt idx="2111">
                  <c:v>2023-08-31 0:00</c:v>
                </c:pt>
                <c:pt idx="2112">
                  <c:v>2023-09-01 0:00</c:v>
                </c:pt>
                <c:pt idx="2113">
                  <c:v>2023-09-02 0:00</c:v>
                </c:pt>
                <c:pt idx="2114">
                  <c:v>2023-09-03 0:00</c:v>
                </c:pt>
                <c:pt idx="2115">
                  <c:v>2023-09-04 0:00</c:v>
                </c:pt>
                <c:pt idx="2116">
                  <c:v>2023-09-05 0:00</c:v>
                </c:pt>
                <c:pt idx="2117">
                  <c:v>2023-09-06 0:00</c:v>
                </c:pt>
                <c:pt idx="2118">
                  <c:v>2023-09-07 0:00</c:v>
                </c:pt>
                <c:pt idx="2119">
                  <c:v>2023-09-08 0:00</c:v>
                </c:pt>
                <c:pt idx="2120">
                  <c:v>2023-09-09 0:00</c:v>
                </c:pt>
                <c:pt idx="2121">
                  <c:v>2023-09-10 0:00</c:v>
                </c:pt>
                <c:pt idx="2122">
                  <c:v>2023-09-11 0:00</c:v>
                </c:pt>
                <c:pt idx="2123">
                  <c:v>2023-09-12 0:00</c:v>
                </c:pt>
                <c:pt idx="2124">
                  <c:v>2023-09-13 0:00</c:v>
                </c:pt>
                <c:pt idx="2125">
                  <c:v>2023-09-14 0:00</c:v>
                </c:pt>
                <c:pt idx="2126">
                  <c:v>2023-09-15 0:00</c:v>
                </c:pt>
                <c:pt idx="2127">
                  <c:v>2023-09-16 0:00</c:v>
                </c:pt>
                <c:pt idx="2128">
                  <c:v>2023-09-17 0:00</c:v>
                </c:pt>
                <c:pt idx="2129">
                  <c:v>2023-09-18 0:00</c:v>
                </c:pt>
                <c:pt idx="2130">
                  <c:v>2023-09-19 0:00</c:v>
                </c:pt>
                <c:pt idx="2131">
                  <c:v>2023-09-20 0:00</c:v>
                </c:pt>
                <c:pt idx="2132">
                  <c:v>2023-09-21 0:00</c:v>
                </c:pt>
                <c:pt idx="2133">
                  <c:v>2023-09-22 0:00</c:v>
                </c:pt>
                <c:pt idx="2134">
                  <c:v>2023-09-23 0:00</c:v>
                </c:pt>
                <c:pt idx="2135">
                  <c:v>2023-09-24 0:00</c:v>
                </c:pt>
                <c:pt idx="2136">
                  <c:v>2023-09-25 0:00</c:v>
                </c:pt>
                <c:pt idx="2137">
                  <c:v>2023-09-26 0:00</c:v>
                </c:pt>
                <c:pt idx="2138">
                  <c:v>2023-09-27 0:00</c:v>
                </c:pt>
                <c:pt idx="2139">
                  <c:v>2023-09-28 0:00</c:v>
                </c:pt>
                <c:pt idx="2140">
                  <c:v>2023-09-29 0:00</c:v>
                </c:pt>
                <c:pt idx="2141">
                  <c:v>2023-09-30 0:00</c:v>
                </c:pt>
                <c:pt idx="2142">
                  <c:v>2023-10-01 0:00</c:v>
                </c:pt>
                <c:pt idx="2143">
                  <c:v>2023-10-02 0:00</c:v>
                </c:pt>
                <c:pt idx="2144">
                  <c:v>2023-10-03 0:00</c:v>
                </c:pt>
                <c:pt idx="2145">
                  <c:v>2023-10-04 0:00</c:v>
                </c:pt>
                <c:pt idx="2146">
                  <c:v>2023-10-05 0:00</c:v>
                </c:pt>
                <c:pt idx="2147">
                  <c:v>2023-10-06 0:00</c:v>
                </c:pt>
                <c:pt idx="2148">
                  <c:v>2023-10-07 0:00</c:v>
                </c:pt>
                <c:pt idx="2149">
                  <c:v>2023-10-08 0:00</c:v>
                </c:pt>
                <c:pt idx="2150">
                  <c:v>2023-10-09 0:00</c:v>
                </c:pt>
                <c:pt idx="2151">
                  <c:v>2023-10-10 0:00</c:v>
                </c:pt>
                <c:pt idx="2152">
                  <c:v>2023-10-11 0:00</c:v>
                </c:pt>
                <c:pt idx="2153">
                  <c:v>2023-10-12 0:00</c:v>
                </c:pt>
                <c:pt idx="2154">
                  <c:v>2023-10-13 0:00</c:v>
                </c:pt>
                <c:pt idx="2155">
                  <c:v>2023-10-14 0:00</c:v>
                </c:pt>
                <c:pt idx="2156">
                  <c:v>2023-10-15 0:00</c:v>
                </c:pt>
                <c:pt idx="2157">
                  <c:v>2023-10-16 0:00</c:v>
                </c:pt>
                <c:pt idx="2158">
                  <c:v>2023-10-17 0:00</c:v>
                </c:pt>
                <c:pt idx="2159">
                  <c:v>2023-10-18 0:00</c:v>
                </c:pt>
                <c:pt idx="2160">
                  <c:v>2023-10-19 0:00</c:v>
                </c:pt>
                <c:pt idx="2161">
                  <c:v>2023-10-20 0:00</c:v>
                </c:pt>
                <c:pt idx="2162">
                  <c:v>2023-10-21 0:00</c:v>
                </c:pt>
                <c:pt idx="2163">
                  <c:v>2023-10-22 0:00</c:v>
                </c:pt>
                <c:pt idx="2164">
                  <c:v>2023-10-23 0:00</c:v>
                </c:pt>
                <c:pt idx="2165">
                  <c:v>2023-10-24 0:00</c:v>
                </c:pt>
                <c:pt idx="2166">
                  <c:v>2023-10-25 0:00</c:v>
                </c:pt>
                <c:pt idx="2167">
                  <c:v>2023-10-26 0:00</c:v>
                </c:pt>
                <c:pt idx="2168">
                  <c:v>2023-10-27 0:00</c:v>
                </c:pt>
                <c:pt idx="2169">
                  <c:v>2023-10-28 0:00</c:v>
                </c:pt>
                <c:pt idx="2170">
                  <c:v>2023-10-29 0:00</c:v>
                </c:pt>
                <c:pt idx="2171">
                  <c:v>2023-10-30 0:00</c:v>
                </c:pt>
                <c:pt idx="2172">
                  <c:v>2023-10-31 0:00</c:v>
                </c:pt>
                <c:pt idx="2173">
                  <c:v>2023-11-01 0:00</c:v>
                </c:pt>
                <c:pt idx="2174">
                  <c:v>2023-11-02 0:00</c:v>
                </c:pt>
                <c:pt idx="2175">
                  <c:v>2023-11-03 0:00</c:v>
                </c:pt>
                <c:pt idx="2176">
                  <c:v>2023-11-04 0:00</c:v>
                </c:pt>
                <c:pt idx="2177">
                  <c:v>2023-11-05 0:00</c:v>
                </c:pt>
                <c:pt idx="2178">
                  <c:v>2023-11-06 0:00</c:v>
                </c:pt>
                <c:pt idx="2179">
                  <c:v>2023-11-07 0:00</c:v>
                </c:pt>
                <c:pt idx="2180">
                  <c:v>2023-11-08 0:00</c:v>
                </c:pt>
                <c:pt idx="2181">
                  <c:v>2023-11-09 0:00</c:v>
                </c:pt>
                <c:pt idx="2182">
                  <c:v>2023-11-10 0:00</c:v>
                </c:pt>
                <c:pt idx="2183">
                  <c:v>2023-11-11 0:00</c:v>
                </c:pt>
                <c:pt idx="2184">
                  <c:v>2023-11-12 0:00</c:v>
                </c:pt>
                <c:pt idx="2185">
                  <c:v>2023-11-13 0:00</c:v>
                </c:pt>
                <c:pt idx="2186">
                  <c:v>2023-11-14 0:00</c:v>
                </c:pt>
                <c:pt idx="2187">
                  <c:v>2023-11-15 0:00</c:v>
                </c:pt>
                <c:pt idx="2188">
                  <c:v>2023-11-16 0:00</c:v>
                </c:pt>
                <c:pt idx="2189">
                  <c:v>2023-11-17 0:00</c:v>
                </c:pt>
                <c:pt idx="2190">
                  <c:v>2023-11-18 0:00</c:v>
                </c:pt>
                <c:pt idx="2191">
                  <c:v>2023-11-19 0:00</c:v>
                </c:pt>
                <c:pt idx="2192">
                  <c:v>2023-11-20 0:00</c:v>
                </c:pt>
                <c:pt idx="2193">
                  <c:v>2023-11-21 0:00</c:v>
                </c:pt>
                <c:pt idx="2194">
                  <c:v>2023-11-22 0:00</c:v>
                </c:pt>
                <c:pt idx="2195">
                  <c:v>2023-11-23 0:00</c:v>
                </c:pt>
                <c:pt idx="2196">
                  <c:v>2023-11-24 0:00</c:v>
                </c:pt>
                <c:pt idx="2197">
                  <c:v>2023-11-25 0:00</c:v>
                </c:pt>
                <c:pt idx="2198">
                  <c:v>2023-11-26 0:00</c:v>
                </c:pt>
                <c:pt idx="2199">
                  <c:v>2023-11-27 0:00</c:v>
                </c:pt>
                <c:pt idx="2200">
                  <c:v>2023-11-28 0:00</c:v>
                </c:pt>
                <c:pt idx="2201">
                  <c:v>2023-11-29 0:00</c:v>
                </c:pt>
                <c:pt idx="2202">
                  <c:v>2023-11-30 0:00</c:v>
                </c:pt>
                <c:pt idx="2203">
                  <c:v>2023-12-01 0:00</c:v>
                </c:pt>
                <c:pt idx="2204">
                  <c:v>2023-12-02 0:00</c:v>
                </c:pt>
                <c:pt idx="2205">
                  <c:v>2023-12-03 0:00</c:v>
                </c:pt>
                <c:pt idx="2206">
                  <c:v>2023-12-04 0:00</c:v>
                </c:pt>
                <c:pt idx="2207">
                  <c:v>2023-12-05 0:00</c:v>
                </c:pt>
                <c:pt idx="2208">
                  <c:v>2023-12-06 0:00</c:v>
                </c:pt>
                <c:pt idx="2209">
                  <c:v>2023-12-07 0:00</c:v>
                </c:pt>
                <c:pt idx="2210">
                  <c:v>2023-12-08 0:00</c:v>
                </c:pt>
                <c:pt idx="2211">
                  <c:v>2023-12-09 0:00</c:v>
                </c:pt>
                <c:pt idx="2212">
                  <c:v>2023-12-10 0:00</c:v>
                </c:pt>
                <c:pt idx="2213">
                  <c:v>2023-12-11 0:00</c:v>
                </c:pt>
                <c:pt idx="2214">
                  <c:v>2023-12-12 0:00</c:v>
                </c:pt>
                <c:pt idx="2215">
                  <c:v>2023-12-13 0:00</c:v>
                </c:pt>
                <c:pt idx="2216">
                  <c:v>2023-12-14 0:00</c:v>
                </c:pt>
                <c:pt idx="2217">
                  <c:v>2023-12-15 0:00</c:v>
                </c:pt>
                <c:pt idx="2218">
                  <c:v>2023-12-16 0:00</c:v>
                </c:pt>
                <c:pt idx="2219">
                  <c:v>2023-12-17 0:00</c:v>
                </c:pt>
                <c:pt idx="2220">
                  <c:v>2023-12-18 0:00</c:v>
                </c:pt>
                <c:pt idx="2221">
                  <c:v>2023-12-19 0:00</c:v>
                </c:pt>
                <c:pt idx="2222">
                  <c:v>2023-12-20 0:00</c:v>
                </c:pt>
                <c:pt idx="2223">
                  <c:v>2023-12-21 0:00</c:v>
                </c:pt>
                <c:pt idx="2224">
                  <c:v>2023-12-22 0:00</c:v>
                </c:pt>
                <c:pt idx="2225">
                  <c:v>2023-12-23 0:00</c:v>
                </c:pt>
                <c:pt idx="2226">
                  <c:v>2023-12-24 0:00</c:v>
                </c:pt>
                <c:pt idx="2227">
                  <c:v>2023-12-25 0:00</c:v>
                </c:pt>
                <c:pt idx="2228">
                  <c:v>2023-12-26 0:00</c:v>
                </c:pt>
                <c:pt idx="2229">
                  <c:v>2023-12-27 0:00</c:v>
                </c:pt>
                <c:pt idx="2230">
                  <c:v>2023-12-28 0:00</c:v>
                </c:pt>
                <c:pt idx="2231">
                  <c:v>2023-12-29 0:00</c:v>
                </c:pt>
                <c:pt idx="2232">
                  <c:v>2023-12-30 0:00</c:v>
                </c:pt>
                <c:pt idx="2233">
                  <c:v>2023-12-31 0:00</c:v>
                </c:pt>
                <c:pt idx="2234">
                  <c:v>2024-01-01 0:00</c:v>
                </c:pt>
                <c:pt idx="2235">
                  <c:v>2024-01-02 0:00</c:v>
                </c:pt>
                <c:pt idx="2236">
                  <c:v>2024-01-03 0:00</c:v>
                </c:pt>
                <c:pt idx="2237">
                  <c:v>2024-01-04 0:00</c:v>
                </c:pt>
                <c:pt idx="2238">
                  <c:v>2024-01-05 0:00</c:v>
                </c:pt>
                <c:pt idx="2239">
                  <c:v>2024-01-06 0:00</c:v>
                </c:pt>
                <c:pt idx="2240">
                  <c:v>2024-01-07 0:00</c:v>
                </c:pt>
                <c:pt idx="2241">
                  <c:v>2024-01-08 0:00</c:v>
                </c:pt>
                <c:pt idx="2242">
                  <c:v>2024-01-09 0:00</c:v>
                </c:pt>
                <c:pt idx="2243">
                  <c:v>2024-01-10 0:00</c:v>
                </c:pt>
                <c:pt idx="2244">
                  <c:v>2024-01-11 0:00</c:v>
                </c:pt>
                <c:pt idx="2245">
                  <c:v>2024-01-12 0:00</c:v>
                </c:pt>
                <c:pt idx="2246">
                  <c:v>2024-01-13 0:00</c:v>
                </c:pt>
                <c:pt idx="2247">
                  <c:v>2024-01-14 0:00</c:v>
                </c:pt>
                <c:pt idx="2248">
                  <c:v>2024-01-15 0:00</c:v>
                </c:pt>
                <c:pt idx="2249">
                  <c:v>2024-01-16 0:00</c:v>
                </c:pt>
                <c:pt idx="2250">
                  <c:v>2024-01-17 0:00</c:v>
                </c:pt>
                <c:pt idx="2251">
                  <c:v>2024-01-18 0:00</c:v>
                </c:pt>
                <c:pt idx="2252">
                  <c:v>2024-01-19 0:00</c:v>
                </c:pt>
                <c:pt idx="2253">
                  <c:v>2024-01-20 0:00</c:v>
                </c:pt>
                <c:pt idx="2254">
                  <c:v>2024-01-21 0:00</c:v>
                </c:pt>
                <c:pt idx="2255">
                  <c:v>2024-01-22 0:00</c:v>
                </c:pt>
                <c:pt idx="2256">
                  <c:v>2024-01-23 0:00</c:v>
                </c:pt>
                <c:pt idx="2257">
                  <c:v>2024-01-24 0:00</c:v>
                </c:pt>
                <c:pt idx="2258">
                  <c:v>2024-01-25 0:00</c:v>
                </c:pt>
                <c:pt idx="2259">
                  <c:v>2024-01-26 0:00</c:v>
                </c:pt>
                <c:pt idx="2260">
                  <c:v>2024-01-27 0:00</c:v>
                </c:pt>
                <c:pt idx="2261">
                  <c:v>2024-01-28 0:00</c:v>
                </c:pt>
                <c:pt idx="2262">
                  <c:v>2024-01-29 0:00</c:v>
                </c:pt>
                <c:pt idx="2263">
                  <c:v>2024-01-30 0:00</c:v>
                </c:pt>
                <c:pt idx="2264">
                  <c:v>2024-01-31 0:00</c:v>
                </c:pt>
                <c:pt idx="2265">
                  <c:v>2024-02-01 0:00</c:v>
                </c:pt>
                <c:pt idx="2266">
                  <c:v>2024-02-02 0:00</c:v>
                </c:pt>
                <c:pt idx="2267">
                  <c:v>2024-02-03 0:00</c:v>
                </c:pt>
                <c:pt idx="2268">
                  <c:v>2024-02-04 0:00</c:v>
                </c:pt>
                <c:pt idx="2269">
                  <c:v>2024-02-05 0:00</c:v>
                </c:pt>
                <c:pt idx="2270">
                  <c:v>2024-02-06 0:00</c:v>
                </c:pt>
                <c:pt idx="2271">
                  <c:v>2024-02-07 0:00</c:v>
                </c:pt>
                <c:pt idx="2272">
                  <c:v>2024-02-08 0:00</c:v>
                </c:pt>
                <c:pt idx="2273">
                  <c:v>2024-02-09 0:00</c:v>
                </c:pt>
                <c:pt idx="2274">
                  <c:v>2024-02-10 0:00</c:v>
                </c:pt>
                <c:pt idx="2275">
                  <c:v>2024-02-11 0:00</c:v>
                </c:pt>
                <c:pt idx="2276">
                  <c:v>2024-02-12 0:00</c:v>
                </c:pt>
                <c:pt idx="2277">
                  <c:v>2024-02-13 0:00</c:v>
                </c:pt>
                <c:pt idx="2278">
                  <c:v>2024-02-14 0:00</c:v>
                </c:pt>
                <c:pt idx="2279">
                  <c:v>2024-02-15 0:00</c:v>
                </c:pt>
                <c:pt idx="2280">
                  <c:v>2024-02-16 0:00</c:v>
                </c:pt>
                <c:pt idx="2281">
                  <c:v>2024-02-17 0:00</c:v>
                </c:pt>
                <c:pt idx="2282">
                  <c:v>2024-02-18 0:00</c:v>
                </c:pt>
                <c:pt idx="2283">
                  <c:v>2024-02-19 0:00</c:v>
                </c:pt>
                <c:pt idx="2284">
                  <c:v>2024-02-20 0:00</c:v>
                </c:pt>
                <c:pt idx="2285">
                  <c:v>2024-02-21 0:00</c:v>
                </c:pt>
                <c:pt idx="2286">
                  <c:v>2024-02-22 0:00</c:v>
                </c:pt>
                <c:pt idx="2287">
                  <c:v>2024-02-23 0:00</c:v>
                </c:pt>
                <c:pt idx="2288">
                  <c:v>2024-02-24 0:00</c:v>
                </c:pt>
                <c:pt idx="2289">
                  <c:v>2024-02-25 0:00</c:v>
                </c:pt>
                <c:pt idx="2290">
                  <c:v>2024-02-26 0:00</c:v>
                </c:pt>
                <c:pt idx="2291">
                  <c:v>2024-02-27 0:00</c:v>
                </c:pt>
                <c:pt idx="2292">
                  <c:v>2024-02-28 0:00</c:v>
                </c:pt>
                <c:pt idx="2293">
                  <c:v>2024-02-29 0:00</c:v>
                </c:pt>
                <c:pt idx="2294">
                  <c:v>2024-03-01 0:00</c:v>
                </c:pt>
                <c:pt idx="2295">
                  <c:v>2024-03-02 0:00</c:v>
                </c:pt>
                <c:pt idx="2296">
                  <c:v>2024-03-03 0:00</c:v>
                </c:pt>
                <c:pt idx="2297">
                  <c:v>2024-03-04 0:00</c:v>
                </c:pt>
                <c:pt idx="2298">
                  <c:v>2024-03-05 0:00</c:v>
                </c:pt>
                <c:pt idx="2299">
                  <c:v>2024-03-06 0:00</c:v>
                </c:pt>
                <c:pt idx="2300">
                  <c:v>2024-03-07 0:00</c:v>
                </c:pt>
                <c:pt idx="2301">
                  <c:v>2024-03-08 0:00</c:v>
                </c:pt>
                <c:pt idx="2302">
                  <c:v>2024-03-09 0:00</c:v>
                </c:pt>
                <c:pt idx="2303">
                  <c:v>2024-03-10 0:00</c:v>
                </c:pt>
                <c:pt idx="2304">
                  <c:v>2024-03-11 0:00</c:v>
                </c:pt>
                <c:pt idx="2305">
                  <c:v>2024-03-12 0:00</c:v>
                </c:pt>
                <c:pt idx="2306">
                  <c:v>2024-03-13 0:00</c:v>
                </c:pt>
                <c:pt idx="2307">
                  <c:v>2024-03-14 0:00</c:v>
                </c:pt>
                <c:pt idx="2308">
                  <c:v>2024-03-15 0:00</c:v>
                </c:pt>
                <c:pt idx="2309">
                  <c:v>2024-03-16 0:00</c:v>
                </c:pt>
                <c:pt idx="2310">
                  <c:v>2024-03-17 0:00</c:v>
                </c:pt>
                <c:pt idx="2311">
                  <c:v>2024-03-18 0:00</c:v>
                </c:pt>
                <c:pt idx="2312">
                  <c:v>2024-03-19 0:00</c:v>
                </c:pt>
                <c:pt idx="2313">
                  <c:v>2024-03-20 0:00</c:v>
                </c:pt>
                <c:pt idx="2314">
                  <c:v>2024-03-21 0:00</c:v>
                </c:pt>
                <c:pt idx="2315">
                  <c:v>2024-03-22 0:00</c:v>
                </c:pt>
                <c:pt idx="2316">
                  <c:v>2024-03-23 0:00</c:v>
                </c:pt>
                <c:pt idx="2317">
                  <c:v>2024-03-24 0:00</c:v>
                </c:pt>
                <c:pt idx="2318">
                  <c:v>2024-03-25 0:00</c:v>
                </c:pt>
                <c:pt idx="2319">
                  <c:v>2024-03-26 0:00</c:v>
                </c:pt>
                <c:pt idx="2320">
                  <c:v>2024-03-27 0:00</c:v>
                </c:pt>
                <c:pt idx="2321">
                  <c:v>2024-03-28 0:00</c:v>
                </c:pt>
                <c:pt idx="2322">
                  <c:v>2024-03-29 0:00</c:v>
                </c:pt>
                <c:pt idx="2323">
                  <c:v>2024-03-30 0:00</c:v>
                </c:pt>
                <c:pt idx="2324">
                  <c:v>2024-03-31 0:00</c:v>
                </c:pt>
                <c:pt idx="2325">
                  <c:v>2024-04-01 0:00</c:v>
                </c:pt>
                <c:pt idx="2326">
                  <c:v>2024-04-02 0:00</c:v>
                </c:pt>
                <c:pt idx="2327">
                  <c:v>2024-04-03 0:00</c:v>
                </c:pt>
                <c:pt idx="2328">
                  <c:v>2024-04-04 0:00</c:v>
                </c:pt>
                <c:pt idx="2329">
                  <c:v>2024-04-05 0:00</c:v>
                </c:pt>
                <c:pt idx="2330">
                  <c:v>2024-04-06 0:00</c:v>
                </c:pt>
                <c:pt idx="2331">
                  <c:v>2024-04-07 0:00</c:v>
                </c:pt>
                <c:pt idx="2332">
                  <c:v>2024-04-08 0:00</c:v>
                </c:pt>
                <c:pt idx="2333">
                  <c:v>2024-04-09 0:00</c:v>
                </c:pt>
                <c:pt idx="2334">
                  <c:v>2024-04-10 0:00</c:v>
                </c:pt>
                <c:pt idx="2335">
                  <c:v>2024-04-11 0:00</c:v>
                </c:pt>
                <c:pt idx="2336">
                  <c:v>2024-04-12 0:00</c:v>
                </c:pt>
                <c:pt idx="2337">
                  <c:v>2024-04-13 0:00</c:v>
                </c:pt>
                <c:pt idx="2338">
                  <c:v>2024-04-14 0:00</c:v>
                </c:pt>
                <c:pt idx="2339">
                  <c:v>2024-04-15 0:00</c:v>
                </c:pt>
                <c:pt idx="2340">
                  <c:v>2024-04-16 0:00</c:v>
                </c:pt>
                <c:pt idx="2341">
                  <c:v>2024-04-17 0:00</c:v>
                </c:pt>
                <c:pt idx="2342">
                  <c:v>2024-04-18 0:00</c:v>
                </c:pt>
                <c:pt idx="2343">
                  <c:v>2024-04-19 0:00</c:v>
                </c:pt>
                <c:pt idx="2344">
                  <c:v>2024-04-20 0:00</c:v>
                </c:pt>
                <c:pt idx="2345">
                  <c:v>2024-04-21 0:00</c:v>
                </c:pt>
                <c:pt idx="2346">
                  <c:v>2024-04-22 0:00</c:v>
                </c:pt>
                <c:pt idx="2347">
                  <c:v>2024-04-23 0:00</c:v>
                </c:pt>
                <c:pt idx="2348">
                  <c:v>2024-04-24 0:00</c:v>
                </c:pt>
                <c:pt idx="2349">
                  <c:v>2024-04-25 0:00</c:v>
                </c:pt>
                <c:pt idx="2350">
                  <c:v>2024-04-26 0:00</c:v>
                </c:pt>
                <c:pt idx="2351">
                  <c:v>2024-04-27 0:00</c:v>
                </c:pt>
                <c:pt idx="2352">
                  <c:v>2024-04-28 0:00</c:v>
                </c:pt>
                <c:pt idx="2353">
                  <c:v>2024-04-29 0:00</c:v>
                </c:pt>
                <c:pt idx="2354">
                  <c:v>2024-04-30 0:00</c:v>
                </c:pt>
                <c:pt idx="2355">
                  <c:v>2024-05-01 0:00</c:v>
                </c:pt>
                <c:pt idx="2356">
                  <c:v>2024-05-02 0:00</c:v>
                </c:pt>
                <c:pt idx="2357">
                  <c:v>2024-05-03 0:00</c:v>
                </c:pt>
                <c:pt idx="2358">
                  <c:v>2024-05-04 0:00</c:v>
                </c:pt>
                <c:pt idx="2359">
                  <c:v>2024-05-05 0:00</c:v>
                </c:pt>
                <c:pt idx="2360">
                  <c:v>2024-05-06 0:00</c:v>
                </c:pt>
                <c:pt idx="2361">
                  <c:v>2024-05-07 0:00</c:v>
                </c:pt>
                <c:pt idx="2362">
                  <c:v>2024-05-08 0:00</c:v>
                </c:pt>
                <c:pt idx="2363">
                  <c:v>2024-05-09 0:00</c:v>
                </c:pt>
                <c:pt idx="2364">
                  <c:v>2024-05-10 0:00</c:v>
                </c:pt>
                <c:pt idx="2365">
                  <c:v>2024-05-11 0:00</c:v>
                </c:pt>
                <c:pt idx="2366">
                  <c:v>2024-05-12 0:00</c:v>
                </c:pt>
                <c:pt idx="2367">
                  <c:v>2024-05-13 0:00</c:v>
                </c:pt>
                <c:pt idx="2368">
                  <c:v>2024-05-14 0:00</c:v>
                </c:pt>
                <c:pt idx="2369">
                  <c:v>2024-05-15 0:00</c:v>
                </c:pt>
                <c:pt idx="2370">
                  <c:v>2024-05-16 0:00</c:v>
                </c:pt>
                <c:pt idx="2371">
                  <c:v>2024-05-17 0:00</c:v>
                </c:pt>
                <c:pt idx="2372">
                  <c:v>2024-05-18 0:00</c:v>
                </c:pt>
                <c:pt idx="2373">
                  <c:v>2024-05-19 0:00</c:v>
                </c:pt>
                <c:pt idx="2374">
                  <c:v>2024-05-20 0:00</c:v>
                </c:pt>
                <c:pt idx="2375">
                  <c:v>2024-05-21 0:00</c:v>
                </c:pt>
                <c:pt idx="2376">
                  <c:v>2024-05-22 0:00</c:v>
                </c:pt>
                <c:pt idx="2377">
                  <c:v>2024-05-23 0:00</c:v>
                </c:pt>
                <c:pt idx="2378">
                  <c:v>2024-05-24 0:00</c:v>
                </c:pt>
                <c:pt idx="2379">
                  <c:v>2024-05-25 0:00</c:v>
                </c:pt>
                <c:pt idx="2380">
                  <c:v>2024-05-26 0:00</c:v>
                </c:pt>
                <c:pt idx="2381">
                  <c:v>2024-05-27 0:00</c:v>
                </c:pt>
                <c:pt idx="2382">
                  <c:v>2024-05-28 0:00</c:v>
                </c:pt>
                <c:pt idx="2383">
                  <c:v>2024-05-29 0:00</c:v>
                </c:pt>
                <c:pt idx="2384">
                  <c:v>2024-05-30 0:00</c:v>
                </c:pt>
                <c:pt idx="2385">
                  <c:v>2024-05-31 0:00</c:v>
                </c:pt>
                <c:pt idx="2386">
                  <c:v>2024-06-01 0:00</c:v>
                </c:pt>
                <c:pt idx="2387">
                  <c:v>2024-06-02 0:00</c:v>
                </c:pt>
                <c:pt idx="2388">
                  <c:v>2024-06-03 0:00</c:v>
                </c:pt>
                <c:pt idx="2389">
                  <c:v>2024-06-04 0:00</c:v>
                </c:pt>
                <c:pt idx="2390">
                  <c:v>2024-06-05 0:00</c:v>
                </c:pt>
                <c:pt idx="2391">
                  <c:v>2024-06-06 0:00</c:v>
                </c:pt>
                <c:pt idx="2392">
                  <c:v>2024-06-07 0:00</c:v>
                </c:pt>
                <c:pt idx="2393">
                  <c:v>2024-06-08 0:00</c:v>
                </c:pt>
                <c:pt idx="2394">
                  <c:v>2024-06-09 0:00</c:v>
                </c:pt>
                <c:pt idx="2395">
                  <c:v>2024-06-10 0:00</c:v>
                </c:pt>
                <c:pt idx="2396">
                  <c:v>2024-06-11 0:00</c:v>
                </c:pt>
                <c:pt idx="2397">
                  <c:v>2024-06-12 0:00</c:v>
                </c:pt>
                <c:pt idx="2398">
                  <c:v>2024-06-13 0:00</c:v>
                </c:pt>
                <c:pt idx="2399">
                  <c:v>2024-06-14 0:00</c:v>
                </c:pt>
                <c:pt idx="2400">
                  <c:v>2024-06-15 0:00</c:v>
                </c:pt>
                <c:pt idx="2401">
                  <c:v>2024-06-16 0:00</c:v>
                </c:pt>
                <c:pt idx="2402">
                  <c:v>2024-06-17 0:00</c:v>
                </c:pt>
                <c:pt idx="2403">
                  <c:v>2024-06-18 0:00</c:v>
                </c:pt>
                <c:pt idx="2404">
                  <c:v>2024-06-19 0:00</c:v>
                </c:pt>
                <c:pt idx="2405">
                  <c:v>2024-06-20 0:00</c:v>
                </c:pt>
                <c:pt idx="2406">
                  <c:v>2024-06-21 0:00</c:v>
                </c:pt>
                <c:pt idx="2407">
                  <c:v>2024-06-22 0:00</c:v>
                </c:pt>
                <c:pt idx="2408">
                  <c:v>2024-06-23 0:00</c:v>
                </c:pt>
                <c:pt idx="2409">
                  <c:v>2024-06-24 0:00</c:v>
                </c:pt>
                <c:pt idx="2410">
                  <c:v>2024-06-25 0:00</c:v>
                </c:pt>
                <c:pt idx="2411">
                  <c:v>2024-06-26 0:00</c:v>
                </c:pt>
                <c:pt idx="2412">
                  <c:v>2024-06-27 0:00</c:v>
                </c:pt>
                <c:pt idx="2413">
                  <c:v>2024-06-28 0:00</c:v>
                </c:pt>
                <c:pt idx="2414">
                  <c:v>2024-06-29 0:00</c:v>
                </c:pt>
                <c:pt idx="2415">
                  <c:v>2024-06-30 0:00</c:v>
                </c:pt>
                <c:pt idx="2416">
                  <c:v>2024-07-01 0:00</c:v>
                </c:pt>
                <c:pt idx="2417">
                  <c:v>2024-07-02 0:00</c:v>
                </c:pt>
                <c:pt idx="2418">
                  <c:v>2024-07-03 0:00</c:v>
                </c:pt>
                <c:pt idx="2419">
                  <c:v>2024-07-04 0:00</c:v>
                </c:pt>
                <c:pt idx="2420">
                  <c:v>2024-07-05 0:00</c:v>
                </c:pt>
                <c:pt idx="2421">
                  <c:v>2024-07-06 0:00</c:v>
                </c:pt>
                <c:pt idx="2422">
                  <c:v>2024-07-07 0:00</c:v>
                </c:pt>
                <c:pt idx="2423">
                  <c:v>2024-07-08 0:00</c:v>
                </c:pt>
                <c:pt idx="2424">
                  <c:v>2024-07-09 0:00</c:v>
                </c:pt>
                <c:pt idx="2425">
                  <c:v>2024-07-10 0:00</c:v>
                </c:pt>
                <c:pt idx="2426">
                  <c:v>2024-07-11 0:00</c:v>
                </c:pt>
                <c:pt idx="2427">
                  <c:v>2024-07-12 0:00</c:v>
                </c:pt>
                <c:pt idx="2428">
                  <c:v>2024-07-13 0:00</c:v>
                </c:pt>
                <c:pt idx="2429">
                  <c:v>2024-07-14 0:00</c:v>
                </c:pt>
                <c:pt idx="2430">
                  <c:v>2024-07-15 0:00</c:v>
                </c:pt>
                <c:pt idx="2431">
                  <c:v>2024-07-16 0:00</c:v>
                </c:pt>
                <c:pt idx="2432">
                  <c:v>2024-07-17 0:00</c:v>
                </c:pt>
                <c:pt idx="2433">
                  <c:v>2024-07-18 0:00</c:v>
                </c:pt>
                <c:pt idx="2434">
                  <c:v>2024-07-19 0:00</c:v>
                </c:pt>
                <c:pt idx="2435">
                  <c:v>2024-07-20 0:00</c:v>
                </c:pt>
                <c:pt idx="2436">
                  <c:v>2024-07-21 0:00</c:v>
                </c:pt>
                <c:pt idx="2437">
                  <c:v>2024-07-22 0:00</c:v>
                </c:pt>
                <c:pt idx="2438">
                  <c:v>2024-07-23 0:00</c:v>
                </c:pt>
                <c:pt idx="2439">
                  <c:v>2024-07-24 0:00</c:v>
                </c:pt>
                <c:pt idx="2440">
                  <c:v>2024-07-25 0:00</c:v>
                </c:pt>
                <c:pt idx="2441">
                  <c:v>2024-07-26 0:00</c:v>
                </c:pt>
                <c:pt idx="2442">
                  <c:v>2024-07-27 0:00</c:v>
                </c:pt>
                <c:pt idx="2443">
                  <c:v>2024-07-28 0:00</c:v>
                </c:pt>
                <c:pt idx="2444">
                  <c:v>2024-07-29 0:00</c:v>
                </c:pt>
                <c:pt idx="2445">
                  <c:v>2024-07-30 0:00</c:v>
                </c:pt>
                <c:pt idx="2446">
                  <c:v>2024-07-31 0:00</c:v>
                </c:pt>
                <c:pt idx="2447">
                  <c:v>2024-08-01 0:00</c:v>
                </c:pt>
                <c:pt idx="2448">
                  <c:v>2024-08-02 0:00</c:v>
                </c:pt>
                <c:pt idx="2449">
                  <c:v>2024-08-03 0:00</c:v>
                </c:pt>
                <c:pt idx="2450">
                  <c:v>2024-08-04 0:00</c:v>
                </c:pt>
                <c:pt idx="2451">
                  <c:v>2024-08-05 0:00</c:v>
                </c:pt>
                <c:pt idx="2452">
                  <c:v>2024-08-06 0:00</c:v>
                </c:pt>
                <c:pt idx="2453">
                  <c:v>2024-08-07 0:00</c:v>
                </c:pt>
                <c:pt idx="2454">
                  <c:v>2024-08-08 0:00</c:v>
                </c:pt>
                <c:pt idx="2455">
                  <c:v>2024-08-09 0:00</c:v>
                </c:pt>
                <c:pt idx="2456">
                  <c:v>2024-08-10 0:00</c:v>
                </c:pt>
                <c:pt idx="2457">
                  <c:v>2024-08-11 0:00</c:v>
                </c:pt>
                <c:pt idx="2458">
                  <c:v>2024-08-12 0:00</c:v>
                </c:pt>
                <c:pt idx="2459">
                  <c:v>2024-08-13 0:00</c:v>
                </c:pt>
                <c:pt idx="2460">
                  <c:v>2024-08-13 1:00</c:v>
                </c:pt>
                <c:pt idx="2461">
                  <c:v>2024-08-13 2:00</c:v>
                </c:pt>
                <c:pt idx="2462">
                  <c:v>2024-08-13 3:00</c:v>
                </c:pt>
                <c:pt idx="2463">
                  <c:v>2024-08-13 4:00</c:v>
                </c:pt>
                <c:pt idx="2464">
                  <c:v>2024-08-13 5:00</c:v>
                </c:pt>
                <c:pt idx="2465">
                  <c:v>2024-08-13 6:00</c:v>
                </c:pt>
                <c:pt idx="2466">
                  <c:v>2024-08-13 7:00</c:v>
                </c:pt>
                <c:pt idx="2467">
                  <c:v>2024-08-13 8:00</c:v>
                </c:pt>
                <c:pt idx="2468">
                  <c:v>2024-08-13 9:00</c:v>
                </c:pt>
                <c:pt idx="2469">
                  <c:v>2024-08-13 10:00</c:v>
                </c:pt>
                <c:pt idx="2470">
                  <c:v>2024-08-13 11:00</c:v>
                </c:pt>
                <c:pt idx="2471">
                  <c:v>2024-08-13 12:00</c:v>
                </c:pt>
                <c:pt idx="2472">
                  <c:v>2024-08-13 13:00</c:v>
                </c:pt>
                <c:pt idx="2473">
                  <c:v>2024-08-13 14:00</c:v>
                </c:pt>
                <c:pt idx="2474">
                  <c:v>2024-08-13 15:00</c:v>
                </c:pt>
                <c:pt idx="2475">
                  <c:v>2024-08-13 16:00</c:v>
                </c:pt>
                <c:pt idx="2476">
                  <c:v>2024-08-13 17:00</c:v>
                </c:pt>
                <c:pt idx="2477">
                  <c:v>2024-08-13 18:00</c:v>
                </c:pt>
                <c:pt idx="2478">
                  <c:v>2024-08-13 19:00</c:v>
                </c:pt>
                <c:pt idx="2479">
                  <c:v>2024-08-13 20:00</c:v>
                </c:pt>
                <c:pt idx="2480">
                  <c:v>2024-08-13 21:00</c:v>
                </c:pt>
                <c:pt idx="2481">
                  <c:v>2024-08-13 22:00</c:v>
                </c:pt>
                <c:pt idx="2482">
                  <c:v>2024-08-13 23:00</c:v>
                </c:pt>
                <c:pt idx="2483">
                  <c:v>2024-08-14 0:00</c:v>
                </c:pt>
                <c:pt idx="2484">
                  <c:v>2024-08-14 1:00</c:v>
                </c:pt>
                <c:pt idx="2485">
                  <c:v>2024-08-14 2:00</c:v>
                </c:pt>
                <c:pt idx="2486">
                  <c:v>2024-08-14 3:00</c:v>
                </c:pt>
                <c:pt idx="2487">
                  <c:v>2024-08-14 4:00</c:v>
                </c:pt>
                <c:pt idx="2488">
                  <c:v>2024-08-14 5:00</c:v>
                </c:pt>
                <c:pt idx="2489">
                  <c:v>2024-08-14 6:00</c:v>
                </c:pt>
                <c:pt idx="2490">
                  <c:v>2024-08-14 7:00</c:v>
                </c:pt>
                <c:pt idx="2491">
                  <c:v>2024-08-14 8:00</c:v>
                </c:pt>
                <c:pt idx="2492">
                  <c:v>2024-08-14 9:00</c:v>
                </c:pt>
                <c:pt idx="2493">
                  <c:v>2024-08-14 10:00</c:v>
                </c:pt>
                <c:pt idx="2494">
                  <c:v>2024-08-14 11:00</c:v>
                </c:pt>
                <c:pt idx="2495">
                  <c:v>2024-08-14 12:00</c:v>
                </c:pt>
                <c:pt idx="2496">
                  <c:v>2024-08-14 13:00</c:v>
                </c:pt>
                <c:pt idx="2497">
                  <c:v>2024-08-14 14:00</c:v>
                </c:pt>
                <c:pt idx="2498">
                  <c:v>2024-08-14 15:00</c:v>
                </c:pt>
                <c:pt idx="2499">
                  <c:v>2024-08-14 16:00</c:v>
                </c:pt>
                <c:pt idx="2500">
                  <c:v>2024-08-14 17:00</c:v>
                </c:pt>
                <c:pt idx="2501">
                  <c:v>2024-08-14 18:00</c:v>
                </c:pt>
                <c:pt idx="2502">
                  <c:v>2024-08-14 19:00</c:v>
                </c:pt>
                <c:pt idx="2503">
                  <c:v>2024-08-14 20:00</c:v>
                </c:pt>
                <c:pt idx="2504">
                  <c:v>2024-08-14 21:00</c:v>
                </c:pt>
                <c:pt idx="2505">
                  <c:v>2024-08-14 22:00</c:v>
                </c:pt>
                <c:pt idx="2506">
                  <c:v>2024-08-14 23:00</c:v>
                </c:pt>
                <c:pt idx="2507">
                  <c:v>2024-08-15 0:00</c:v>
                </c:pt>
                <c:pt idx="2508">
                  <c:v>2024-08-15 1:00</c:v>
                </c:pt>
                <c:pt idx="2509">
                  <c:v>2024-08-15 2:00</c:v>
                </c:pt>
                <c:pt idx="2510">
                  <c:v>2024-08-15 3:00</c:v>
                </c:pt>
                <c:pt idx="2511">
                  <c:v>2024-08-15 4:00</c:v>
                </c:pt>
                <c:pt idx="2512">
                  <c:v>2024-08-15 5:00</c:v>
                </c:pt>
                <c:pt idx="2513">
                  <c:v>2024-08-15 6:00</c:v>
                </c:pt>
                <c:pt idx="2514">
                  <c:v>2024-08-15 7:00</c:v>
                </c:pt>
                <c:pt idx="2515">
                  <c:v>2024-08-15 8:00</c:v>
                </c:pt>
                <c:pt idx="2516">
                  <c:v>2024-08-15 9:00</c:v>
                </c:pt>
                <c:pt idx="2517">
                  <c:v>2024-08-15 10:00</c:v>
                </c:pt>
                <c:pt idx="2518">
                  <c:v>2024-08-15 11:00</c:v>
                </c:pt>
                <c:pt idx="2519">
                  <c:v>2024-08-15 12:00</c:v>
                </c:pt>
                <c:pt idx="2520">
                  <c:v>2024-08-15 13:00</c:v>
                </c:pt>
                <c:pt idx="2521">
                  <c:v>2024-08-15 14:00</c:v>
                </c:pt>
                <c:pt idx="2522">
                  <c:v>2024-08-15 15:00</c:v>
                </c:pt>
                <c:pt idx="2523">
                  <c:v>2024-08-15 16:00</c:v>
                </c:pt>
                <c:pt idx="2524">
                  <c:v>2024-08-15 17:00</c:v>
                </c:pt>
                <c:pt idx="2525">
                  <c:v>2024-08-15 18:00</c:v>
                </c:pt>
                <c:pt idx="2526">
                  <c:v>2024-08-15 19:00</c:v>
                </c:pt>
                <c:pt idx="2527">
                  <c:v>2024-08-15 20:00</c:v>
                </c:pt>
                <c:pt idx="2528">
                  <c:v>2024-08-15 21:00</c:v>
                </c:pt>
                <c:pt idx="2529">
                  <c:v>2024-08-15 22:00</c:v>
                </c:pt>
                <c:pt idx="2530">
                  <c:v>2024-08-15 23:00</c:v>
                </c:pt>
                <c:pt idx="2531">
                  <c:v>2024-08-16 0:00</c:v>
                </c:pt>
                <c:pt idx="2532">
                  <c:v>2024-08-16 1:00</c:v>
                </c:pt>
                <c:pt idx="2533">
                  <c:v>2024-08-16 2:00</c:v>
                </c:pt>
                <c:pt idx="2534">
                  <c:v>2024-08-16 3:00</c:v>
                </c:pt>
                <c:pt idx="2535">
                  <c:v>2024-08-16 4:00</c:v>
                </c:pt>
                <c:pt idx="2536">
                  <c:v>2024-08-16 5:00</c:v>
                </c:pt>
                <c:pt idx="2537">
                  <c:v>2024-08-16 6:00</c:v>
                </c:pt>
                <c:pt idx="2538">
                  <c:v>2024-08-16 7:00</c:v>
                </c:pt>
                <c:pt idx="2539">
                  <c:v>2024-08-16 8:00</c:v>
                </c:pt>
                <c:pt idx="2540">
                  <c:v>2024-08-16 9:00</c:v>
                </c:pt>
                <c:pt idx="2541">
                  <c:v>2024-08-16 10:00</c:v>
                </c:pt>
                <c:pt idx="2542">
                  <c:v>2024-08-16 11:00</c:v>
                </c:pt>
                <c:pt idx="2543">
                  <c:v>2024-08-16 12:00</c:v>
                </c:pt>
                <c:pt idx="2544">
                  <c:v>2024-08-16 13:00</c:v>
                </c:pt>
                <c:pt idx="2545">
                  <c:v>2024-08-16 14:00</c:v>
                </c:pt>
                <c:pt idx="2546">
                  <c:v>2024-08-16 15:00</c:v>
                </c:pt>
                <c:pt idx="2547">
                  <c:v>2024-08-16 16:00</c:v>
                </c:pt>
                <c:pt idx="2548">
                  <c:v>2024-08-16 17:00</c:v>
                </c:pt>
                <c:pt idx="2549">
                  <c:v>2024-08-16 18:00</c:v>
                </c:pt>
                <c:pt idx="2550">
                  <c:v>2024-08-16 19:00</c:v>
                </c:pt>
                <c:pt idx="2551">
                  <c:v>2024-08-16 20:00</c:v>
                </c:pt>
                <c:pt idx="2552">
                  <c:v>2024-08-16 21:00</c:v>
                </c:pt>
                <c:pt idx="2553">
                  <c:v>2024-08-16 22:00</c:v>
                </c:pt>
                <c:pt idx="2554">
                  <c:v>2024-08-16 23:00</c:v>
                </c:pt>
                <c:pt idx="2555">
                  <c:v>2024-08-17 0:00</c:v>
                </c:pt>
                <c:pt idx="2556">
                  <c:v>2024-08-17 1:00</c:v>
                </c:pt>
                <c:pt idx="2557">
                  <c:v>2024-08-17 2:00</c:v>
                </c:pt>
                <c:pt idx="2558">
                  <c:v>2024-08-17 3:00</c:v>
                </c:pt>
                <c:pt idx="2559">
                  <c:v>2024-08-17 4:00</c:v>
                </c:pt>
                <c:pt idx="2560">
                  <c:v>2024-08-17 5:00</c:v>
                </c:pt>
                <c:pt idx="2561">
                  <c:v>2024-08-17 6:00</c:v>
                </c:pt>
                <c:pt idx="2562">
                  <c:v>2024-08-17 7:00</c:v>
                </c:pt>
                <c:pt idx="2563">
                  <c:v>2024-08-17 8:00</c:v>
                </c:pt>
                <c:pt idx="2564">
                  <c:v>2024-08-17 9:00</c:v>
                </c:pt>
                <c:pt idx="2565">
                  <c:v>2024-08-17 10:00</c:v>
                </c:pt>
                <c:pt idx="2566">
                  <c:v>2024-08-17 11:00</c:v>
                </c:pt>
                <c:pt idx="2567">
                  <c:v>2024-08-17 12:00</c:v>
                </c:pt>
                <c:pt idx="2568">
                  <c:v>2024-08-17 13:00</c:v>
                </c:pt>
                <c:pt idx="2569">
                  <c:v>2024-08-17 14:00</c:v>
                </c:pt>
                <c:pt idx="2570">
                  <c:v>2024-08-17 15:00</c:v>
                </c:pt>
                <c:pt idx="2571">
                  <c:v>2024-08-17 16:00</c:v>
                </c:pt>
                <c:pt idx="2572">
                  <c:v>2024-08-17 17:00</c:v>
                </c:pt>
                <c:pt idx="2573">
                  <c:v>2024-08-17 18:00</c:v>
                </c:pt>
                <c:pt idx="2574">
                  <c:v>2024-08-17 19:00</c:v>
                </c:pt>
                <c:pt idx="2575">
                  <c:v>2024-08-17 20:00</c:v>
                </c:pt>
                <c:pt idx="2576">
                  <c:v>2024-08-17 21:00</c:v>
                </c:pt>
                <c:pt idx="2577">
                  <c:v>2024-08-17 22:00</c:v>
                </c:pt>
                <c:pt idx="2578">
                  <c:v>2024-08-17 23:00</c:v>
                </c:pt>
                <c:pt idx="2579">
                  <c:v>2024-08-18 0:00</c:v>
                </c:pt>
                <c:pt idx="2580">
                  <c:v>2024-08-18 1:00</c:v>
                </c:pt>
                <c:pt idx="2581">
                  <c:v>2024-08-18 2:00</c:v>
                </c:pt>
                <c:pt idx="2582">
                  <c:v>2024-08-18 3:00</c:v>
                </c:pt>
                <c:pt idx="2583">
                  <c:v>2024-08-18 4:00</c:v>
                </c:pt>
                <c:pt idx="2584">
                  <c:v>2024-08-18 5:00</c:v>
                </c:pt>
                <c:pt idx="2585">
                  <c:v>2024-08-18 6:00</c:v>
                </c:pt>
                <c:pt idx="2586">
                  <c:v>2024-08-18 7:00</c:v>
                </c:pt>
                <c:pt idx="2587">
                  <c:v>2024-08-18 8:00</c:v>
                </c:pt>
                <c:pt idx="2588">
                  <c:v>2024-08-18 9:00</c:v>
                </c:pt>
                <c:pt idx="2589">
                  <c:v>2024-08-18 10:00</c:v>
                </c:pt>
                <c:pt idx="2590">
                  <c:v>2024-08-18 11:00</c:v>
                </c:pt>
                <c:pt idx="2591">
                  <c:v>2024-08-18 12:00</c:v>
                </c:pt>
                <c:pt idx="2592">
                  <c:v>2024-08-18 13:00</c:v>
                </c:pt>
                <c:pt idx="2593">
                  <c:v>2024-08-18 14:00</c:v>
                </c:pt>
                <c:pt idx="2594">
                  <c:v>2024-08-18 15:00</c:v>
                </c:pt>
                <c:pt idx="2595">
                  <c:v>2024-08-18 16:00</c:v>
                </c:pt>
                <c:pt idx="2596">
                  <c:v>2024-08-18 17:00</c:v>
                </c:pt>
                <c:pt idx="2597">
                  <c:v>2024-08-18 18:00</c:v>
                </c:pt>
                <c:pt idx="2598">
                  <c:v>2024-08-18 19:00</c:v>
                </c:pt>
                <c:pt idx="2599">
                  <c:v>2024-08-18 20:00</c:v>
                </c:pt>
                <c:pt idx="2600">
                  <c:v>2024-08-18 21:00</c:v>
                </c:pt>
                <c:pt idx="2601">
                  <c:v>2024-08-18 22:00</c:v>
                </c:pt>
                <c:pt idx="2602">
                  <c:v>2024-08-18 23:00</c:v>
                </c:pt>
                <c:pt idx="2603">
                  <c:v>2024-08-19 0:00</c:v>
                </c:pt>
                <c:pt idx="2604">
                  <c:v>2024-08-19 1:00</c:v>
                </c:pt>
                <c:pt idx="2605">
                  <c:v>2024-08-19 2:00</c:v>
                </c:pt>
                <c:pt idx="2606">
                  <c:v>2024-08-19 3:00</c:v>
                </c:pt>
                <c:pt idx="2607">
                  <c:v>2024-08-19 4:00</c:v>
                </c:pt>
                <c:pt idx="2608">
                  <c:v>2024-08-19 5:00</c:v>
                </c:pt>
                <c:pt idx="2609">
                  <c:v>2024-08-19 6:00</c:v>
                </c:pt>
                <c:pt idx="2610">
                  <c:v>2024-08-19 7:00</c:v>
                </c:pt>
                <c:pt idx="2611">
                  <c:v>2024-08-19 8:00</c:v>
                </c:pt>
                <c:pt idx="2612">
                  <c:v>2024-08-19 9:00</c:v>
                </c:pt>
                <c:pt idx="2613">
                  <c:v>2024-08-19 10:00</c:v>
                </c:pt>
                <c:pt idx="2614">
                  <c:v>2024-08-19 11:00</c:v>
                </c:pt>
                <c:pt idx="2615">
                  <c:v>2024-08-19 12:00</c:v>
                </c:pt>
                <c:pt idx="2616">
                  <c:v>2024-08-19 13:00</c:v>
                </c:pt>
                <c:pt idx="2617">
                  <c:v>2024-08-19 14:00</c:v>
                </c:pt>
                <c:pt idx="2618">
                  <c:v>2024-08-19 15:00</c:v>
                </c:pt>
                <c:pt idx="2619">
                  <c:v>2024-08-19 16:00</c:v>
                </c:pt>
                <c:pt idx="2620">
                  <c:v>2024-08-19 17:00</c:v>
                </c:pt>
                <c:pt idx="2621">
                  <c:v>2024-08-19 18:00</c:v>
                </c:pt>
                <c:pt idx="2622">
                  <c:v>2024-08-19 19:00</c:v>
                </c:pt>
                <c:pt idx="2623">
                  <c:v>2024-08-19 20:00</c:v>
                </c:pt>
                <c:pt idx="2624">
                  <c:v>2024-08-19 21:00</c:v>
                </c:pt>
                <c:pt idx="2625">
                  <c:v>2024-08-19 22:00</c:v>
                </c:pt>
                <c:pt idx="2626">
                  <c:v>2024-08-19 23:00</c:v>
                </c:pt>
                <c:pt idx="2627">
                  <c:v>2024-08-20 0:00</c:v>
                </c:pt>
                <c:pt idx="2628">
                  <c:v>2024-08-20 1:00</c:v>
                </c:pt>
                <c:pt idx="2629">
                  <c:v>2024-08-20 2:00</c:v>
                </c:pt>
                <c:pt idx="2630">
                  <c:v>2024-08-20 3:00</c:v>
                </c:pt>
                <c:pt idx="2631">
                  <c:v>2024-08-20 4:00</c:v>
                </c:pt>
                <c:pt idx="2632">
                  <c:v>2024-08-20 5:00</c:v>
                </c:pt>
                <c:pt idx="2633">
                  <c:v>2024-08-20 6:00</c:v>
                </c:pt>
                <c:pt idx="2634">
                  <c:v>2024-08-20 7:00</c:v>
                </c:pt>
                <c:pt idx="2635">
                  <c:v>2024-08-20 8:00</c:v>
                </c:pt>
                <c:pt idx="2636">
                  <c:v>2024-08-20 9:00</c:v>
                </c:pt>
                <c:pt idx="2637">
                  <c:v>2024-08-20 10:00</c:v>
                </c:pt>
                <c:pt idx="2638">
                  <c:v>2024-08-20 11:00</c:v>
                </c:pt>
                <c:pt idx="2639">
                  <c:v>2024-08-20 12:00</c:v>
                </c:pt>
                <c:pt idx="2640">
                  <c:v>2024-08-20 13:00</c:v>
                </c:pt>
                <c:pt idx="2641">
                  <c:v>2024-08-20 14:00</c:v>
                </c:pt>
                <c:pt idx="2642">
                  <c:v>2024-08-20 15:00</c:v>
                </c:pt>
                <c:pt idx="2643">
                  <c:v>2024-08-20 16:00</c:v>
                </c:pt>
                <c:pt idx="2644">
                  <c:v>2024-08-20 17:00</c:v>
                </c:pt>
                <c:pt idx="2645">
                  <c:v>2024-08-20 18:00</c:v>
                </c:pt>
                <c:pt idx="2646">
                  <c:v>2024-08-20 19:00</c:v>
                </c:pt>
                <c:pt idx="2647">
                  <c:v>2024-08-20 20:00</c:v>
                </c:pt>
                <c:pt idx="2648">
                  <c:v>2024-08-20 21:00</c:v>
                </c:pt>
                <c:pt idx="2649">
                  <c:v>2024-08-20 22:00</c:v>
                </c:pt>
                <c:pt idx="2650">
                  <c:v>2024-08-20 23:00</c:v>
                </c:pt>
                <c:pt idx="2651">
                  <c:v>2024-08-21 0:00</c:v>
                </c:pt>
                <c:pt idx="2652">
                  <c:v>2024-08-21 1:00</c:v>
                </c:pt>
                <c:pt idx="2653">
                  <c:v>2024-08-21 2:00</c:v>
                </c:pt>
                <c:pt idx="2654">
                  <c:v>2024-08-21 3:00</c:v>
                </c:pt>
                <c:pt idx="2655">
                  <c:v>2024-08-21 4:00</c:v>
                </c:pt>
                <c:pt idx="2656">
                  <c:v>2024-08-21 5:00</c:v>
                </c:pt>
                <c:pt idx="2657">
                  <c:v>2024-08-21 6:00</c:v>
                </c:pt>
                <c:pt idx="2658">
                  <c:v>2024-08-21 7:00</c:v>
                </c:pt>
                <c:pt idx="2659">
                  <c:v>2024-08-21 8:00</c:v>
                </c:pt>
                <c:pt idx="2660">
                  <c:v>2024-08-21 9:00</c:v>
                </c:pt>
                <c:pt idx="2661">
                  <c:v>2024-08-21 10:00</c:v>
                </c:pt>
                <c:pt idx="2662">
                  <c:v>2024-08-21 11:00</c:v>
                </c:pt>
                <c:pt idx="2663">
                  <c:v>2024-08-21 12:00</c:v>
                </c:pt>
                <c:pt idx="2664">
                  <c:v>2024-08-21 13:00</c:v>
                </c:pt>
                <c:pt idx="2665">
                  <c:v>2024-08-21 14:00</c:v>
                </c:pt>
                <c:pt idx="2666">
                  <c:v>2024-08-21 15:00</c:v>
                </c:pt>
                <c:pt idx="2667">
                  <c:v>2024-08-21 16:00</c:v>
                </c:pt>
                <c:pt idx="2668">
                  <c:v>2024-08-21 17:00</c:v>
                </c:pt>
                <c:pt idx="2669">
                  <c:v>2024-08-21 18:00</c:v>
                </c:pt>
                <c:pt idx="2670">
                  <c:v>2024-08-21 19:00</c:v>
                </c:pt>
                <c:pt idx="2671">
                  <c:v>2024-08-21 20:00</c:v>
                </c:pt>
                <c:pt idx="2672">
                  <c:v>2024-08-21 21:00</c:v>
                </c:pt>
                <c:pt idx="2673">
                  <c:v>2024-08-21 22:00</c:v>
                </c:pt>
                <c:pt idx="2674">
                  <c:v>2024-08-21 23:00</c:v>
                </c:pt>
                <c:pt idx="2675">
                  <c:v>2024-08-22 0:00</c:v>
                </c:pt>
                <c:pt idx="2676">
                  <c:v>2024-08-22 1:00</c:v>
                </c:pt>
                <c:pt idx="2677">
                  <c:v>2024-08-22 2:00</c:v>
                </c:pt>
                <c:pt idx="2678">
                  <c:v>2024-08-22 3:00</c:v>
                </c:pt>
                <c:pt idx="2679">
                  <c:v>2024-08-22 4:00</c:v>
                </c:pt>
                <c:pt idx="2680">
                  <c:v>2024-08-22 5:00</c:v>
                </c:pt>
                <c:pt idx="2681">
                  <c:v>2024-08-22 6:00</c:v>
                </c:pt>
                <c:pt idx="2682">
                  <c:v>2024-08-22 7:00</c:v>
                </c:pt>
                <c:pt idx="2683">
                  <c:v>2024-08-22 8:00</c:v>
                </c:pt>
                <c:pt idx="2684">
                  <c:v>2024-08-22 9:00</c:v>
                </c:pt>
                <c:pt idx="2685">
                  <c:v>2024-08-22 10:00</c:v>
                </c:pt>
                <c:pt idx="2686">
                  <c:v>2024-08-22 11:00</c:v>
                </c:pt>
                <c:pt idx="2687">
                  <c:v>2024-08-22 12:00</c:v>
                </c:pt>
                <c:pt idx="2688">
                  <c:v>2024-08-22 13:00</c:v>
                </c:pt>
                <c:pt idx="2689">
                  <c:v>2024-08-22 14:00</c:v>
                </c:pt>
                <c:pt idx="2690">
                  <c:v>2024-08-22 15:00</c:v>
                </c:pt>
                <c:pt idx="2691">
                  <c:v>2024-08-22 16:00</c:v>
                </c:pt>
                <c:pt idx="2692">
                  <c:v>2024-08-22 17:00</c:v>
                </c:pt>
                <c:pt idx="2693">
                  <c:v>2024-08-22 18:00</c:v>
                </c:pt>
                <c:pt idx="2694">
                  <c:v>2024-08-22 19:00</c:v>
                </c:pt>
                <c:pt idx="2695">
                  <c:v>2024-08-22 20:00</c:v>
                </c:pt>
                <c:pt idx="2696">
                  <c:v>2024-08-22 21:00</c:v>
                </c:pt>
                <c:pt idx="2697">
                  <c:v>2024-08-22 22:00</c:v>
                </c:pt>
                <c:pt idx="2698">
                  <c:v>2024-08-22 23:00</c:v>
                </c:pt>
                <c:pt idx="2699">
                  <c:v>2024-08-23 0:00</c:v>
                </c:pt>
                <c:pt idx="2700">
                  <c:v>2024-08-23 1:00</c:v>
                </c:pt>
                <c:pt idx="2701">
                  <c:v>2024-08-23 2:00</c:v>
                </c:pt>
                <c:pt idx="2702">
                  <c:v>2024-08-23 3:00</c:v>
                </c:pt>
                <c:pt idx="2703">
                  <c:v>2024-08-23 4:00</c:v>
                </c:pt>
                <c:pt idx="2704">
                  <c:v>2024-08-23 5:00</c:v>
                </c:pt>
                <c:pt idx="2705">
                  <c:v>2024-08-23 6:00</c:v>
                </c:pt>
                <c:pt idx="2706">
                  <c:v>2024-08-23 7:00</c:v>
                </c:pt>
                <c:pt idx="2707">
                  <c:v>2024-08-23 8:00</c:v>
                </c:pt>
                <c:pt idx="2708">
                  <c:v>2024-08-23 9:00</c:v>
                </c:pt>
                <c:pt idx="2709">
                  <c:v>2024-08-23 10:00</c:v>
                </c:pt>
                <c:pt idx="2710">
                  <c:v>2024-08-23 11:00</c:v>
                </c:pt>
                <c:pt idx="2711">
                  <c:v>2024-08-23 12:00</c:v>
                </c:pt>
                <c:pt idx="2712">
                  <c:v>2024-08-23 13:00</c:v>
                </c:pt>
                <c:pt idx="2713">
                  <c:v>2024-08-23 14:00</c:v>
                </c:pt>
                <c:pt idx="2714">
                  <c:v>2024-08-23 15:00</c:v>
                </c:pt>
                <c:pt idx="2715">
                  <c:v>2024-08-23 16:00</c:v>
                </c:pt>
                <c:pt idx="2716">
                  <c:v>2024-08-23 17:00</c:v>
                </c:pt>
                <c:pt idx="2717">
                  <c:v>2024-08-23 18:00</c:v>
                </c:pt>
                <c:pt idx="2718">
                  <c:v>2024-08-23 19:00</c:v>
                </c:pt>
                <c:pt idx="2719">
                  <c:v>2024-08-23 20:00</c:v>
                </c:pt>
                <c:pt idx="2720">
                  <c:v>2024-08-23 21:00</c:v>
                </c:pt>
                <c:pt idx="2721">
                  <c:v>2024-08-23 22:00</c:v>
                </c:pt>
                <c:pt idx="2722">
                  <c:v>2024-08-23 23:00</c:v>
                </c:pt>
                <c:pt idx="2723">
                  <c:v>2024-08-24 0:00</c:v>
                </c:pt>
                <c:pt idx="2724">
                  <c:v>2024-08-24 1:00</c:v>
                </c:pt>
                <c:pt idx="2725">
                  <c:v>2024-08-24 2:00</c:v>
                </c:pt>
                <c:pt idx="2726">
                  <c:v>2024-08-24 3:00</c:v>
                </c:pt>
                <c:pt idx="2727">
                  <c:v>2024-08-24 4:00</c:v>
                </c:pt>
                <c:pt idx="2728">
                  <c:v>2024-08-24 5:00</c:v>
                </c:pt>
                <c:pt idx="2729">
                  <c:v>2024-08-24 6:00</c:v>
                </c:pt>
                <c:pt idx="2730">
                  <c:v>2024-08-24 7:00</c:v>
                </c:pt>
                <c:pt idx="2731">
                  <c:v>2024-08-24 8:00</c:v>
                </c:pt>
                <c:pt idx="2732">
                  <c:v>2024-08-24 9:00</c:v>
                </c:pt>
                <c:pt idx="2733">
                  <c:v>2024-08-24 10:00</c:v>
                </c:pt>
                <c:pt idx="2734">
                  <c:v>2024-08-24 11:00</c:v>
                </c:pt>
                <c:pt idx="2735">
                  <c:v>2024-08-24 12:00</c:v>
                </c:pt>
                <c:pt idx="2736">
                  <c:v>2024-08-24 13:00</c:v>
                </c:pt>
                <c:pt idx="2737">
                  <c:v>2024-08-24 14:00</c:v>
                </c:pt>
                <c:pt idx="2738">
                  <c:v>2024-08-24 15:00</c:v>
                </c:pt>
                <c:pt idx="2739">
                  <c:v>2024-08-24 16:00</c:v>
                </c:pt>
                <c:pt idx="2740">
                  <c:v>2024-08-24 17:00</c:v>
                </c:pt>
                <c:pt idx="2741">
                  <c:v>2024-08-24 18:00</c:v>
                </c:pt>
                <c:pt idx="2742">
                  <c:v>2024-08-24 19:00</c:v>
                </c:pt>
                <c:pt idx="2743">
                  <c:v>2024-08-24 20:00</c:v>
                </c:pt>
                <c:pt idx="2744">
                  <c:v>2024-08-24 21:00</c:v>
                </c:pt>
                <c:pt idx="2745">
                  <c:v>2024-08-24 22:00</c:v>
                </c:pt>
                <c:pt idx="2746">
                  <c:v>2024-08-24 23:00</c:v>
                </c:pt>
                <c:pt idx="2747">
                  <c:v>2024-08-25 0:00</c:v>
                </c:pt>
                <c:pt idx="2748">
                  <c:v>2024-08-25 1:00</c:v>
                </c:pt>
                <c:pt idx="2749">
                  <c:v>2024-08-25 2:00</c:v>
                </c:pt>
                <c:pt idx="2750">
                  <c:v>2024-08-25 3:00</c:v>
                </c:pt>
                <c:pt idx="2751">
                  <c:v>2024-08-25 4:00</c:v>
                </c:pt>
                <c:pt idx="2752">
                  <c:v>2024-08-25 5:00</c:v>
                </c:pt>
                <c:pt idx="2753">
                  <c:v>2024-08-25 6:00</c:v>
                </c:pt>
                <c:pt idx="2754">
                  <c:v>2024-08-25 7:00</c:v>
                </c:pt>
                <c:pt idx="2755">
                  <c:v>2024-08-25 8:00</c:v>
                </c:pt>
                <c:pt idx="2756">
                  <c:v>2024-08-25 9:00</c:v>
                </c:pt>
                <c:pt idx="2757">
                  <c:v>2024-08-25 10:00</c:v>
                </c:pt>
                <c:pt idx="2758">
                  <c:v>2024-08-25 11:00</c:v>
                </c:pt>
                <c:pt idx="2759">
                  <c:v>2024-08-25 12:00</c:v>
                </c:pt>
                <c:pt idx="2760">
                  <c:v>2024-08-25 13:00</c:v>
                </c:pt>
                <c:pt idx="2761">
                  <c:v>2024-08-25 14:00</c:v>
                </c:pt>
                <c:pt idx="2762">
                  <c:v>2024-08-25 15:00</c:v>
                </c:pt>
                <c:pt idx="2763">
                  <c:v>2024-08-25 16:00</c:v>
                </c:pt>
                <c:pt idx="2764">
                  <c:v>2024-08-25 17:00</c:v>
                </c:pt>
                <c:pt idx="2765">
                  <c:v>2024-08-25 18:00</c:v>
                </c:pt>
                <c:pt idx="2766">
                  <c:v>2024-08-25 19:00</c:v>
                </c:pt>
                <c:pt idx="2767">
                  <c:v>2024-08-25 20:00</c:v>
                </c:pt>
                <c:pt idx="2768">
                  <c:v>2024-08-25 21:00</c:v>
                </c:pt>
                <c:pt idx="2769">
                  <c:v>2024-08-25 22:00</c:v>
                </c:pt>
                <c:pt idx="2770">
                  <c:v>2024-08-25 23:00</c:v>
                </c:pt>
                <c:pt idx="2771">
                  <c:v>2024-08-26 0:00</c:v>
                </c:pt>
                <c:pt idx="2772">
                  <c:v>2024-08-26 1:00</c:v>
                </c:pt>
                <c:pt idx="2773">
                  <c:v>2024-08-26 2:00</c:v>
                </c:pt>
                <c:pt idx="2774">
                  <c:v>2024-08-26 3:00</c:v>
                </c:pt>
                <c:pt idx="2775">
                  <c:v>2024-08-26 4:00</c:v>
                </c:pt>
                <c:pt idx="2776">
                  <c:v>2024-08-26 5:00</c:v>
                </c:pt>
                <c:pt idx="2777">
                  <c:v>2024-08-26 6:00</c:v>
                </c:pt>
                <c:pt idx="2778">
                  <c:v>2024-08-26 7:00</c:v>
                </c:pt>
                <c:pt idx="2779">
                  <c:v>2024-08-26 8:00</c:v>
                </c:pt>
                <c:pt idx="2780">
                  <c:v>2024-08-26 9:00</c:v>
                </c:pt>
                <c:pt idx="2781">
                  <c:v>2024-08-26 10:00</c:v>
                </c:pt>
                <c:pt idx="2782">
                  <c:v>2024-08-26 11:00</c:v>
                </c:pt>
                <c:pt idx="2783">
                  <c:v>2024-08-26 12:00</c:v>
                </c:pt>
                <c:pt idx="2784">
                  <c:v>2024-08-26 13:00</c:v>
                </c:pt>
                <c:pt idx="2785">
                  <c:v>2024-08-26 14:00</c:v>
                </c:pt>
                <c:pt idx="2786">
                  <c:v>2024-08-26 15:00</c:v>
                </c:pt>
                <c:pt idx="2787">
                  <c:v>2024-08-26 16:00</c:v>
                </c:pt>
                <c:pt idx="2788">
                  <c:v>2024-08-26 17:00</c:v>
                </c:pt>
                <c:pt idx="2789">
                  <c:v>2024-08-26 18:00</c:v>
                </c:pt>
                <c:pt idx="2790">
                  <c:v>2024-08-26 19:00</c:v>
                </c:pt>
                <c:pt idx="2791">
                  <c:v>2024-08-26 20:00</c:v>
                </c:pt>
                <c:pt idx="2792">
                  <c:v>2024-08-26 21:00</c:v>
                </c:pt>
                <c:pt idx="2793">
                  <c:v>2024-08-26 22:00</c:v>
                </c:pt>
                <c:pt idx="2794">
                  <c:v>2024-08-26 23:00</c:v>
                </c:pt>
                <c:pt idx="2795">
                  <c:v>2024-08-27 0:00</c:v>
                </c:pt>
                <c:pt idx="2796">
                  <c:v>2024-08-27 1:00</c:v>
                </c:pt>
                <c:pt idx="2797">
                  <c:v>2024-08-27 2:00</c:v>
                </c:pt>
                <c:pt idx="2798">
                  <c:v>2024-08-27 3:00</c:v>
                </c:pt>
                <c:pt idx="2799">
                  <c:v>2024-08-27 4:00</c:v>
                </c:pt>
                <c:pt idx="2800">
                  <c:v>2024-08-27 5:00</c:v>
                </c:pt>
                <c:pt idx="2801">
                  <c:v>2024-08-27 6:00</c:v>
                </c:pt>
                <c:pt idx="2802">
                  <c:v>2024-08-27 7:00</c:v>
                </c:pt>
                <c:pt idx="2803">
                  <c:v>2024-08-27 8:00</c:v>
                </c:pt>
                <c:pt idx="2804">
                  <c:v>2024-08-27 9:00</c:v>
                </c:pt>
                <c:pt idx="2805">
                  <c:v>2024-08-27 10:00</c:v>
                </c:pt>
                <c:pt idx="2806">
                  <c:v>2024-08-27 11:00</c:v>
                </c:pt>
                <c:pt idx="2807">
                  <c:v>2024-08-27 12:00</c:v>
                </c:pt>
                <c:pt idx="2808">
                  <c:v>2024-08-27 13:00</c:v>
                </c:pt>
                <c:pt idx="2809">
                  <c:v>2024-08-27 14:00</c:v>
                </c:pt>
                <c:pt idx="2810">
                  <c:v>2024-08-27 15:00</c:v>
                </c:pt>
                <c:pt idx="2811">
                  <c:v>2024-08-27 16:00</c:v>
                </c:pt>
                <c:pt idx="2812">
                  <c:v>2024-08-27 17:00</c:v>
                </c:pt>
                <c:pt idx="2813">
                  <c:v>2024-08-27 18:00</c:v>
                </c:pt>
                <c:pt idx="2814">
                  <c:v>2024-08-27 19:00</c:v>
                </c:pt>
                <c:pt idx="2815">
                  <c:v>2024-08-27 20:00</c:v>
                </c:pt>
                <c:pt idx="2816">
                  <c:v>2024-08-27 21:00</c:v>
                </c:pt>
                <c:pt idx="2817">
                  <c:v>2024-08-27 22:00</c:v>
                </c:pt>
                <c:pt idx="2818">
                  <c:v>2024-08-27 23:00</c:v>
                </c:pt>
                <c:pt idx="2819">
                  <c:v>2024-08-28 0:00</c:v>
                </c:pt>
                <c:pt idx="2820">
                  <c:v>2024-08-28 1:00</c:v>
                </c:pt>
                <c:pt idx="2821">
                  <c:v>2024-08-28 2:00</c:v>
                </c:pt>
                <c:pt idx="2822">
                  <c:v>2024-08-28 3:00</c:v>
                </c:pt>
                <c:pt idx="2823">
                  <c:v>2024-08-28 4:00</c:v>
                </c:pt>
                <c:pt idx="2824">
                  <c:v>2024-08-28 5:00</c:v>
                </c:pt>
                <c:pt idx="2825">
                  <c:v>2024-08-28 6:00</c:v>
                </c:pt>
                <c:pt idx="2826">
                  <c:v>2024-08-28 7:00</c:v>
                </c:pt>
                <c:pt idx="2827">
                  <c:v>2024-08-28 8:00</c:v>
                </c:pt>
                <c:pt idx="2828">
                  <c:v>2024-08-28 9:00</c:v>
                </c:pt>
                <c:pt idx="2829">
                  <c:v>2024-08-28 10:00</c:v>
                </c:pt>
                <c:pt idx="2830">
                  <c:v>2024-08-28 11:00</c:v>
                </c:pt>
                <c:pt idx="2831">
                  <c:v>2024-08-28 12:00</c:v>
                </c:pt>
                <c:pt idx="2832">
                  <c:v>2024-08-28 13:00</c:v>
                </c:pt>
                <c:pt idx="2833">
                  <c:v>2024-08-28 14:00</c:v>
                </c:pt>
                <c:pt idx="2834">
                  <c:v>2024-08-28 15:00</c:v>
                </c:pt>
                <c:pt idx="2835">
                  <c:v>2024-08-28 16:00</c:v>
                </c:pt>
                <c:pt idx="2836">
                  <c:v>2024-08-28 17:00</c:v>
                </c:pt>
                <c:pt idx="2837">
                  <c:v>2024-08-28 18:00</c:v>
                </c:pt>
                <c:pt idx="2838">
                  <c:v>2024-08-28 19:00</c:v>
                </c:pt>
                <c:pt idx="2839">
                  <c:v>2024-08-28 20:00</c:v>
                </c:pt>
                <c:pt idx="2840">
                  <c:v>2024-08-28 21:00</c:v>
                </c:pt>
                <c:pt idx="2841">
                  <c:v>2024-08-28 22:00</c:v>
                </c:pt>
                <c:pt idx="2842">
                  <c:v>2024-08-28 23:00</c:v>
                </c:pt>
                <c:pt idx="2843">
                  <c:v>2024-08-29 0:00</c:v>
                </c:pt>
                <c:pt idx="2844">
                  <c:v>2024-08-29 1:00</c:v>
                </c:pt>
                <c:pt idx="2845">
                  <c:v>2024-08-29 2:00</c:v>
                </c:pt>
                <c:pt idx="2846">
                  <c:v>2024-08-29 3:00</c:v>
                </c:pt>
                <c:pt idx="2847">
                  <c:v>2024-08-29 4:00</c:v>
                </c:pt>
                <c:pt idx="2848">
                  <c:v>2024-08-29 5:00</c:v>
                </c:pt>
                <c:pt idx="2849">
                  <c:v>2024-08-29 6:00</c:v>
                </c:pt>
                <c:pt idx="2850">
                  <c:v>2024-08-29 7:00</c:v>
                </c:pt>
                <c:pt idx="2851">
                  <c:v>2024-08-29 8:00</c:v>
                </c:pt>
                <c:pt idx="2852">
                  <c:v>2024-08-29 9:00</c:v>
                </c:pt>
                <c:pt idx="2853">
                  <c:v>2024-08-29 10:00</c:v>
                </c:pt>
                <c:pt idx="2854">
                  <c:v>2024-08-29 11:00</c:v>
                </c:pt>
                <c:pt idx="2855">
                  <c:v>2024-08-29 12:00</c:v>
                </c:pt>
                <c:pt idx="2856">
                  <c:v>2024-08-29 13:00</c:v>
                </c:pt>
                <c:pt idx="2857">
                  <c:v>2024-08-29 14:00</c:v>
                </c:pt>
                <c:pt idx="2858">
                  <c:v>2024-08-29 15:00</c:v>
                </c:pt>
                <c:pt idx="2859">
                  <c:v>2024-08-29 16:00</c:v>
                </c:pt>
                <c:pt idx="2860">
                  <c:v>2024-08-29 17:00</c:v>
                </c:pt>
                <c:pt idx="2861">
                  <c:v>2024-08-29 18:00</c:v>
                </c:pt>
                <c:pt idx="2862">
                  <c:v>2024-08-29 19:00</c:v>
                </c:pt>
                <c:pt idx="2863">
                  <c:v>2024-08-29 20:00</c:v>
                </c:pt>
                <c:pt idx="2864">
                  <c:v>2024-08-29 21:00</c:v>
                </c:pt>
                <c:pt idx="2865">
                  <c:v>2024-08-29 22:00</c:v>
                </c:pt>
                <c:pt idx="2866">
                  <c:v>2024-08-29 23:00</c:v>
                </c:pt>
                <c:pt idx="2867">
                  <c:v>2024-08-30 0:00</c:v>
                </c:pt>
                <c:pt idx="2868">
                  <c:v>2024-08-30 1:00</c:v>
                </c:pt>
                <c:pt idx="2869">
                  <c:v>2024-08-30 2:00</c:v>
                </c:pt>
                <c:pt idx="2870">
                  <c:v>2024-08-30 3:00</c:v>
                </c:pt>
                <c:pt idx="2871">
                  <c:v>2024-08-30 4:00</c:v>
                </c:pt>
                <c:pt idx="2872">
                  <c:v>2024-08-30 5:00</c:v>
                </c:pt>
                <c:pt idx="2873">
                  <c:v>2024-08-30 6:00</c:v>
                </c:pt>
                <c:pt idx="2874">
                  <c:v>2024-08-30 7:00</c:v>
                </c:pt>
                <c:pt idx="2875">
                  <c:v>2024-08-30 8:00</c:v>
                </c:pt>
                <c:pt idx="2876">
                  <c:v>2024-08-30 9:00</c:v>
                </c:pt>
                <c:pt idx="2877">
                  <c:v>2024-08-30 10:00</c:v>
                </c:pt>
                <c:pt idx="2878">
                  <c:v>2024-08-30 11:00</c:v>
                </c:pt>
                <c:pt idx="2879">
                  <c:v>2024-08-30 12:00</c:v>
                </c:pt>
                <c:pt idx="2880">
                  <c:v>2024-08-30 13:00</c:v>
                </c:pt>
                <c:pt idx="2881">
                  <c:v>2024-08-30 14:00</c:v>
                </c:pt>
                <c:pt idx="2882">
                  <c:v>2024-08-30 15:00</c:v>
                </c:pt>
                <c:pt idx="2883">
                  <c:v>2024-08-30 16:00</c:v>
                </c:pt>
                <c:pt idx="2884">
                  <c:v>2024-08-30 17:00</c:v>
                </c:pt>
                <c:pt idx="2885">
                  <c:v>2024-08-30 18:00</c:v>
                </c:pt>
                <c:pt idx="2886">
                  <c:v>2024-08-30 19:00</c:v>
                </c:pt>
                <c:pt idx="2887">
                  <c:v>2024-08-30 20:00</c:v>
                </c:pt>
                <c:pt idx="2888">
                  <c:v>2024-08-30 21:00</c:v>
                </c:pt>
                <c:pt idx="2889">
                  <c:v>2024-08-30 22:00</c:v>
                </c:pt>
                <c:pt idx="2890">
                  <c:v>2024-08-30 23:00</c:v>
                </c:pt>
                <c:pt idx="2891">
                  <c:v>2024-08-31 0:00</c:v>
                </c:pt>
                <c:pt idx="2892">
                  <c:v>2024-08-31 1:00</c:v>
                </c:pt>
                <c:pt idx="2893">
                  <c:v>2024-08-31 2:00</c:v>
                </c:pt>
                <c:pt idx="2894">
                  <c:v>2024-08-31 3:00</c:v>
                </c:pt>
                <c:pt idx="2895">
                  <c:v>2024-08-31 4:00</c:v>
                </c:pt>
                <c:pt idx="2896">
                  <c:v>2024-08-31 5:00</c:v>
                </c:pt>
                <c:pt idx="2897">
                  <c:v>2024-08-31 6:00</c:v>
                </c:pt>
                <c:pt idx="2898">
                  <c:v>2024-08-31 7:00</c:v>
                </c:pt>
                <c:pt idx="2899">
                  <c:v>2024-08-31 8:00</c:v>
                </c:pt>
                <c:pt idx="2900">
                  <c:v>2024-08-31 9:00</c:v>
                </c:pt>
                <c:pt idx="2901">
                  <c:v>2024-08-31 10:00</c:v>
                </c:pt>
                <c:pt idx="2902">
                  <c:v>2024-08-31 11:00</c:v>
                </c:pt>
                <c:pt idx="2903">
                  <c:v>2024-08-31 12:00</c:v>
                </c:pt>
                <c:pt idx="2904">
                  <c:v>2024-08-31 13:00</c:v>
                </c:pt>
                <c:pt idx="2905">
                  <c:v>2024-08-31 14:00</c:v>
                </c:pt>
                <c:pt idx="2906">
                  <c:v>2024-08-31 15:00</c:v>
                </c:pt>
                <c:pt idx="2907">
                  <c:v>2024-08-31 16:00</c:v>
                </c:pt>
                <c:pt idx="2908">
                  <c:v>2024-08-31 17:00</c:v>
                </c:pt>
                <c:pt idx="2909">
                  <c:v>2024-08-31 18:00</c:v>
                </c:pt>
                <c:pt idx="2910">
                  <c:v>2024-08-31 19:00</c:v>
                </c:pt>
                <c:pt idx="2911">
                  <c:v>2024-08-31 20:00</c:v>
                </c:pt>
                <c:pt idx="2912">
                  <c:v>2024-08-31 21:00</c:v>
                </c:pt>
                <c:pt idx="2913">
                  <c:v>2024-08-31 22:00</c:v>
                </c:pt>
                <c:pt idx="2914">
                  <c:v>2024-08-31 23:00</c:v>
                </c:pt>
                <c:pt idx="2915">
                  <c:v>2024-09-01 0:00</c:v>
                </c:pt>
                <c:pt idx="2916">
                  <c:v>2024-09-01 1:00</c:v>
                </c:pt>
                <c:pt idx="2917">
                  <c:v>2024-09-01 2:00</c:v>
                </c:pt>
                <c:pt idx="2918">
                  <c:v>2024-09-01 3:00</c:v>
                </c:pt>
                <c:pt idx="2919">
                  <c:v>2024-09-01 4:00</c:v>
                </c:pt>
                <c:pt idx="2920">
                  <c:v>2024-09-01 5:00</c:v>
                </c:pt>
                <c:pt idx="2921">
                  <c:v>2024-09-01 6:00</c:v>
                </c:pt>
                <c:pt idx="2922">
                  <c:v>2024-09-01 7:00</c:v>
                </c:pt>
                <c:pt idx="2923">
                  <c:v>2024-09-01 8:00</c:v>
                </c:pt>
                <c:pt idx="2924">
                  <c:v>2024-09-01 9:00</c:v>
                </c:pt>
                <c:pt idx="2925">
                  <c:v>2024-09-01 10:00</c:v>
                </c:pt>
                <c:pt idx="2926">
                  <c:v>2024-09-01 11:00</c:v>
                </c:pt>
                <c:pt idx="2927">
                  <c:v>2024-09-01 12:00</c:v>
                </c:pt>
                <c:pt idx="2928">
                  <c:v>2024-09-01 13:00</c:v>
                </c:pt>
                <c:pt idx="2929">
                  <c:v>2024-09-01 14:00</c:v>
                </c:pt>
                <c:pt idx="2930">
                  <c:v>2024-09-01 15:00</c:v>
                </c:pt>
                <c:pt idx="2931">
                  <c:v>2024-09-01 16:00</c:v>
                </c:pt>
                <c:pt idx="2932">
                  <c:v>2024-09-01 17:00</c:v>
                </c:pt>
                <c:pt idx="2933">
                  <c:v>2024-09-01 18:00</c:v>
                </c:pt>
                <c:pt idx="2934">
                  <c:v>2024-09-01 19:00</c:v>
                </c:pt>
                <c:pt idx="2935">
                  <c:v>2024-09-01 20:00</c:v>
                </c:pt>
                <c:pt idx="2936">
                  <c:v>2024-09-01 21:00</c:v>
                </c:pt>
                <c:pt idx="2937">
                  <c:v>2024-09-01 22:00</c:v>
                </c:pt>
                <c:pt idx="2938">
                  <c:v>2024-09-01 23:00</c:v>
                </c:pt>
                <c:pt idx="2939">
                  <c:v>2024-09-02 0:00</c:v>
                </c:pt>
                <c:pt idx="2940">
                  <c:v>2024-09-02 1:00</c:v>
                </c:pt>
                <c:pt idx="2941">
                  <c:v>2024-09-02 2:00</c:v>
                </c:pt>
                <c:pt idx="2942">
                  <c:v>2024-09-02 3:00</c:v>
                </c:pt>
                <c:pt idx="2943">
                  <c:v>2024-09-02 4:00</c:v>
                </c:pt>
                <c:pt idx="2944">
                  <c:v>2024-09-02 5:00</c:v>
                </c:pt>
                <c:pt idx="2945">
                  <c:v>2024-09-02 6:00</c:v>
                </c:pt>
                <c:pt idx="2946">
                  <c:v>2024-09-02 7:00</c:v>
                </c:pt>
                <c:pt idx="2947">
                  <c:v>2024-09-02 8:00</c:v>
                </c:pt>
                <c:pt idx="2948">
                  <c:v>2024-09-02 9:00</c:v>
                </c:pt>
                <c:pt idx="2949">
                  <c:v>2024-09-02 10:00</c:v>
                </c:pt>
                <c:pt idx="2950">
                  <c:v>2024-09-02 11:00</c:v>
                </c:pt>
                <c:pt idx="2951">
                  <c:v>2024-09-02 12:00</c:v>
                </c:pt>
                <c:pt idx="2952">
                  <c:v>2024-09-02 13:00</c:v>
                </c:pt>
                <c:pt idx="2953">
                  <c:v>2024-09-02 14:00</c:v>
                </c:pt>
                <c:pt idx="2954">
                  <c:v>2024-09-02 15:00</c:v>
                </c:pt>
                <c:pt idx="2955">
                  <c:v>2024-09-02 16:00</c:v>
                </c:pt>
                <c:pt idx="2956">
                  <c:v>2024-09-02 17:00</c:v>
                </c:pt>
                <c:pt idx="2957">
                  <c:v>2024-09-02 18:00</c:v>
                </c:pt>
                <c:pt idx="2958">
                  <c:v>2024-09-02 19:00</c:v>
                </c:pt>
                <c:pt idx="2959">
                  <c:v>2024-09-02 20:00</c:v>
                </c:pt>
                <c:pt idx="2960">
                  <c:v>2024-09-02 21:00</c:v>
                </c:pt>
                <c:pt idx="2961">
                  <c:v>2024-09-02 22:00</c:v>
                </c:pt>
                <c:pt idx="2962">
                  <c:v>2024-09-02 23:00</c:v>
                </c:pt>
                <c:pt idx="2963">
                  <c:v>2024-09-03 0:00</c:v>
                </c:pt>
                <c:pt idx="2964">
                  <c:v>2024-09-03 1:00</c:v>
                </c:pt>
                <c:pt idx="2965">
                  <c:v>2024-09-03 2:00</c:v>
                </c:pt>
                <c:pt idx="2966">
                  <c:v>2024-09-03 3:00</c:v>
                </c:pt>
                <c:pt idx="2967">
                  <c:v>2024-09-03 4:00</c:v>
                </c:pt>
                <c:pt idx="2968">
                  <c:v>2024-09-03 5:00</c:v>
                </c:pt>
                <c:pt idx="2969">
                  <c:v>2024-09-03 6:00</c:v>
                </c:pt>
                <c:pt idx="2970">
                  <c:v>2024-09-03 7:00</c:v>
                </c:pt>
                <c:pt idx="2971">
                  <c:v>2024-09-03 8:00</c:v>
                </c:pt>
                <c:pt idx="2972">
                  <c:v>2024-09-03 9:00</c:v>
                </c:pt>
                <c:pt idx="2973">
                  <c:v>2024-09-03 10:00</c:v>
                </c:pt>
                <c:pt idx="2974">
                  <c:v>2024-09-03 11:00</c:v>
                </c:pt>
                <c:pt idx="2975">
                  <c:v>2024-09-03 12:00</c:v>
                </c:pt>
                <c:pt idx="2976">
                  <c:v>2024-09-03 13:00</c:v>
                </c:pt>
                <c:pt idx="2977">
                  <c:v>2024-09-03 14:00</c:v>
                </c:pt>
                <c:pt idx="2978">
                  <c:v>2024-09-03 15:00</c:v>
                </c:pt>
                <c:pt idx="2979">
                  <c:v>2024-09-03 16:00</c:v>
                </c:pt>
                <c:pt idx="2980">
                  <c:v>2024-09-03 17:00</c:v>
                </c:pt>
                <c:pt idx="2981">
                  <c:v>2024-09-03 18:00</c:v>
                </c:pt>
                <c:pt idx="2982">
                  <c:v>2024-09-03 19:00</c:v>
                </c:pt>
                <c:pt idx="2983">
                  <c:v>2024-09-03 20:00</c:v>
                </c:pt>
                <c:pt idx="2984">
                  <c:v>2024-09-03 21:00</c:v>
                </c:pt>
                <c:pt idx="2985">
                  <c:v>2024-09-03 22:00</c:v>
                </c:pt>
                <c:pt idx="2986">
                  <c:v>2024-09-03 23:00</c:v>
                </c:pt>
                <c:pt idx="2987">
                  <c:v>2024-09-04 0:00</c:v>
                </c:pt>
                <c:pt idx="2988">
                  <c:v>2024-09-04 1:00</c:v>
                </c:pt>
                <c:pt idx="2989">
                  <c:v>2024-09-04 2:00</c:v>
                </c:pt>
                <c:pt idx="2990">
                  <c:v>2024-09-04 3:00</c:v>
                </c:pt>
                <c:pt idx="2991">
                  <c:v>2024-09-04 4:00</c:v>
                </c:pt>
                <c:pt idx="2992">
                  <c:v>2024-09-04 5:00</c:v>
                </c:pt>
                <c:pt idx="2993">
                  <c:v>2024-09-04 6:00</c:v>
                </c:pt>
                <c:pt idx="2994">
                  <c:v>2024-09-04 7:00</c:v>
                </c:pt>
                <c:pt idx="2995">
                  <c:v>2024-09-04 8:00</c:v>
                </c:pt>
                <c:pt idx="2996">
                  <c:v>2024-09-04 9:00</c:v>
                </c:pt>
                <c:pt idx="2997">
                  <c:v>2024-09-04 10:00</c:v>
                </c:pt>
                <c:pt idx="2998">
                  <c:v>2024-09-04 11:00</c:v>
                </c:pt>
                <c:pt idx="2999">
                  <c:v>2024-09-04 12:00</c:v>
                </c:pt>
                <c:pt idx="3000">
                  <c:v>2024-09-04 13:00</c:v>
                </c:pt>
                <c:pt idx="3001">
                  <c:v>2024-09-04 14:00</c:v>
                </c:pt>
                <c:pt idx="3002">
                  <c:v>2024-09-04 15:00</c:v>
                </c:pt>
                <c:pt idx="3003">
                  <c:v>2024-09-04 16:00</c:v>
                </c:pt>
                <c:pt idx="3004">
                  <c:v>2024-09-04 17:00</c:v>
                </c:pt>
                <c:pt idx="3005">
                  <c:v>2024-09-04 18:00</c:v>
                </c:pt>
                <c:pt idx="3006">
                  <c:v>2024-09-04 19:00</c:v>
                </c:pt>
                <c:pt idx="3007">
                  <c:v>2024-09-04 20:00</c:v>
                </c:pt>
                <c:pt idx="3008">
                  <c:v>2024-09-04 21:00</c:v>
                </c:pt>
                <c:pt idx="3009">
                  <c:v>2024-09-04 22:00</c:v>
                </c:pt>
                <c:pt idx="3010">
                  <c:v>2024-09-04 23:00</c:v>
                </c:pt>
                <c:pt idx="3011">
                  <c:v>2024-09-05 0:00</c:v>
                </c:pt>
                <c:pt idx="3012">
                  <c:v>2024-09-05 1:00</c:v>
                </c:pt>
                <c:pt idx="3013">
                  <c:v>2024-09-05 2:00</c:v>
                </c:pt>
                <c:pt idx="3014">
                  <c:v>2024-09-05 3:00</c:v>
                </c:pt>
                <c:pt idx="3015">
                  <c:v>2024-09-05 3:30</c:v>
                </c:pt>
                <c:pt idx="3016">
                  <c:v>2024-09-05 3:40</c:v>
                </c:pt>
                <c:pt idx="3017">
                  <c:v>2024-09-05 3:50</c:v>
                </c:pt>
                <c:pt idx="3018">
                  <c:v>2024-09-05 4:00</c:v>
                </c:pt>
                <c:pt idx="3019">
                  <c:v>2024-09-05 4:10</c:v>
                </c:pt>
                <c:pt idx="3020">
                  <c:v>2024-09-05 4:20</c:v>
                </c:pt>
                <c:pt idx="3021">
                  <c:v>2024-09-05 4:30</c:v>
                </c:pt>
                <c:pt idx="3022">
                  <c:v>2024-09-05 4:40</c:v>
                </c:pt>
                <c:pt idx="3023">
                  <c:v>2024-09-05 4:50</c:v>
                </c:pt>
                <c:pt idx="3024">
                  <c:v>2024-09-05 5:00</c:v>
                </c:pt>
                <c:pt idx="3025">
                  <c:v>2024-09-05 5:10</c:v>
                </c:pt>
                <c:pt idx="3026">
                  <c:v>2024-09-05 5:20</c:v>
                </c:pt>
                <c:pt idx="3027">
                  <c:v>2024-09-05 5:30</c:v>
                </c:pt>
                <c:pt idx="3028">
                  <c:v>2024-09-05 5:40</c:v>
                </c:pt>
                <c:pt idx="3029">
                  <c:v>2024-09-05 5:50</c:v>
                </c:pt>
                <c:pt idx="3030">
                  <c:v>2024-09-05 6:00</c:v>
                </c:pt>
                <c:pt idx="3031">
                  <c:v>2024-09-05 6:10</c:v>
                </c:pt>
                <c:pt idx="3032">
                  <c:v>2024-09-05 6:20</c:v>
                </c:pt>
                <c:pt idx="3033">
                  <c:v>2024-09-05 6:30</c:v>
                </c:pt>
                <c:pt idx="3034">
                  <c:v>2024-09-05 6:40</c:v>
                </c:pt>
                <c:pt idx="3035">
                  <c:v>2024-09-05 6:50</c:v>
                </c:pt>
                <c:pt idx="3036">
                  <c:v>2024-09-05 7:00</c:v>
                </c:pt>
                <c:pt idx="3037">
                  <c:v>2024-09-05 7:10</c:v>
                </c:pt>
                <c:pt idx="3038">
                  <c:v>2024-09-05 7:20</c:v>
                </c:pt>
                <c:pt idx="3039">
                  <c:v>2024-09-05 7:30</c:v>
                </c:pt>
                <c:pt idx="3040">
                  <c:v>2024-09-05 7:40</c:v>
                </c:pt>
                <c:pt idx="3041">
                  <c:v>2024-09-05 7:50</c:v>
                </c:pt>
                <c:pt idx="3042">
                  <c:v>2024-09-05 8:00</c:v>
                </c:pt>
                <c:pt idx="3043">
                  <c:v>2024-09-05 8:10</c:v>
                </c:pt>
                <c:pt idx="3044">
                  <c:v>2024-09-05 8:20</c:v>
                </c:pt>
                <c:pt idx="3045">
                  <c:v>2024-09-05 8:30</c:v>
                </c:pt>
                <c:pt idx="3046">
                  <c:v>2024-09-05 8:40</c:v>
                </c:pt>
                <c:pt idx="3047">
                  <c:v>2024-09-05 8:50</c:v>
                </c:pt>
                <c:pt idx="3048">
                  <c:v>2024-09-05 9:00</c:v>
                </c:pt>
                <c:pt idx="3049">
                  <c:v>2024-09-05 9:10</c:v>
                </c:pt>
                <c:pt idx="3050">
                  <c:v>2024-09-05 9:20</c:v>
                </c:pt>
                <c:pt idx="3051">
                  <c:v>2024-09-05 9:30</c:v>
                </c:pt>
                <c:pt idx="3052">
                  <c:v>2024-09-05 9:40</c:v>
                </c:pt>
                <c:pt idx="3053">
                  <c:v>2024-09-05 9:50</c:v>
                </c:pt>
                <c:pt idx="3054">
                  <c:v>2024-09-05 10:00</c:v>
                </c:pt>
                <c:pt idx="3055">
                  <c:v>2024-09-05 10:10</c:v>
                </c:pt>
                <c:pt idx="3056">
                  <c:v>2024-09-05 10:20</c:v>
                </c:pt>
                <c:pt idx="3057">
                  <c:v>2024-09-05 10:30</c:v>
                </c:pt>
                <c:pt idx="3058">
                  <c:v>2024-09-05 10:40</c:v>
                </c:pt>
                <c:pt idx="3059">
                  <c:v>2024-09-05 10:50</c:v>
                </c:pt>
                <c:pt idx="3060">
                  <c:v>2024-09-05 11:00</c:v>
                </c:pt>
                <c:pt idx="3061">
                  <c:v>2024-09-05 11:10</c:v>
                </c:pt>
                <c:pt idx="3062">
                  <c:v>2024-09-05 11:20</c:v>
                </c:pt>
                <c:pt idx="3063">
                  <c:v>2024-09-05 11:30</c:v>
                </c:pt>
                <c:pt idx="3064">
                  <c:v>2024-09-05 11:40</c:v>
                </c:pt>
                <c:pt idx="3065">
                  <c:v>2024-09-05 11:50</c:v>
                </c:pt>
                <c:pt idx="3066">
                  <c:v>2024-09-05 12:00</c:v>
                </c:pt>
                <c:pt idx="3067">
                  <c:v>2024-09-05 12:10</c:v>
                </c:pt>
                <c:pt idx="3068">
                  <c:v>2024-09-05 12:20</c:v>
                </c:pt>
                <c:pt idx="3069">
                  <c:v>2024-09-05 12:30</c:v>
                </c:pt>
                <c:pt idx="3070">
                  <c:v>2024-09-05 12:40</c:v>
                </c:pt>
                <c:pt idx="3071">
                  <c:v>2024-09-05 12:50</c:v>
                </c:pt>
                <c:pt idx="3072">
                  <c:v>2024-09-05 13:00</c:v>
                </c:pt>
                <c:pt idx="3073">
                  <c:v>2024-09-05 13:10</c:v>
                </c:pt>
                <c:pt idx="3074">
                  <c:v>2024-09-05 13:20</c:v>
                </c:pt>
                <c:pt idx="3075">
                  <c:v>2024-09-05 13:30</c:v>
                </c:pt>
                <c:pt idx="3076">
                  <c:v>2024-09-05 13:40</c:v>
                </c:pt>
                <c:pt idx="3077">
                  <c:v>2024-09-05 13:50</c:v>
                </c:pt>
                <c:pt idx="3078">
                  <c:v>2024-09-05 14:00</c:v>
                </c:pt>
                <c:pt idx="3079">
                  <c:v>2024-09-05 14:10</c:v>
                </c:pt>
                <c:pt idx="3080">
                  <c:v>2024-09-05 14:20</c:v>
                </c:pt>
                <c:pt idx="3081">
                  <c:v>2024-09-05 14:30</c:v>
                </c:pt>
                <c:pt idx="3082">
                  <c:v>2024-09-05 14:40</c:v>
                </c:pt>
                <c:pt idx="3083">
                  <c:v>2024-09-05 14:50</c:v>
                </c:pt>
                <c:pt idx="3084">
                  <c:v>2024-09-05 15:00</c:v>
                </c:pt>
                <c:pt idx="3085">
                  <c:v>2024-09-05 15:10</c:v>
                </c:pt>
                <c:pt idx="3086">
                  <c:v>2024-09-05 15:20</c:v>
                </c:pt>
                <c:pt idx="3087">
                  <c:v>2024-09-05 15:30</c:v>
                </c:pt>
                <c:pt idx="3088">
                  <c:v>2024-09-05 15:40</c:v>
                </c:pt>
                <c:pt idx="3089">
                  <c:v>2024-09-05 15:50</c:v>
                </c:pt>
                <c:pt idx="3090">
                  <c:v>2024-09-05 16:00</c:v>
                </c:pt>
                <c:pt idx="3091">
                  <c:v>2024-09-05 16:10</c:v>
                </c:pt>
                <c:pt idx="3092">
                  <c:v>2024-09-05 16:20</c:v>
                </c:pt>
                <c:pt idx="3093">
                  <c:v>2024-09-05 16:30</c:v>
                </c:pt>
                <c:pt idx="3094">
                  <c:v>2024-09-05 16:40</c:v>
                </c:pt>
                <c:pt idx="3095">
                  <c:v>2024-09-05 16:50</c:v>
                </c:pt>
                <c:pt idx="3096">
                  <c:v>2024-09-05 17:00</c:v>
                </c:pt>
                <c:pt idx="3097">
                  <c:v>2024-09-05 17:10</c:v>
                </c:pt>
                <c:pt idx="3098">
                  <c:v>2024-09-05 17:20</c:v>
                </c:pt>
                <c:pt idx="3099">
                  <c:v>2024-09-05 17:30</c:v>
                </c:pt>
                <c:pt idx="3100">
                  <c:v>2024-09-05 17:40</c:v>
                </c:pt>
                <c:pt idx="3101">
                  <c:v>2024-09-05 17:50</c:v>
                </c:pt>
                <c:pt idx="3102">
                  <c:v>2024-09-05 18:00</c:v>
                </c:pt>
                <c:pt idx="3103">
                  <c:v>2024-09-05 18:10</c:v>
                </c:pt>
                <c:pt idx="3104">
                  <c:v>2024-09-05 18:20</c:v>
                </c:pt>
                <c:pt idx="3105">
                  <c:v>2024-09-05 18:30</c:v>
                </c:pt>
                <c:pt idx="3106">
                  <c:v>2024-09-05 18:40</c:v>
                </c:pt>
                <c:pt idx="3107">
                  <c:v>2024-09-05 18:50</c:v>
                </c:pt>
                <c:pt idx="3108">
                  <c:v>2024-09-05 19:00</c:v>
                </c:pt>
                <c:pt idx="3109">
                  <c:v>2024-09-05 19:10</c:v>
                </c:pt>
                <c:pt idx="3110">
                  <c:v>2024-09-05 19:20</c:v>
                </c:pt>
                <c:pt idx="3111">
                  <c:v>2024-09-05 19:30</c:v>
                </c:pt>
                <c:pt idx="3112">
                  <c:v>2024-09-05 19:40</c:v>
                </c:pt>
                <c:pt idx="3113">
                  <c:v>2024-09-05 19:50</c:v>
                </c:pt>
                <c:pt idx="3114">
                  <c:v>2024-09-05 20:00</c:v>
                </c:pt>
                <c:pt idx="3115">
                  <c:v>2024-09-05 20:10</c:v>
                </c:pt>
                <c:pt idx="3116">
                  <c:v>2024-09-05 20:20</c:v>
                </c:pt>
                <c:pt idx="3117">
                  <c:v>2024-09-05 20:30</c:v>
                </c:pt>
                <c:pt idx="3118">
                  <c:v>2024-09-05 20:40</c:v>
                </c:pt>
                <c:pt idx="3119">
                  <c:v>2024-09-05 20:50</c:v>
                </c:pt>
                <c:pt idx="3120">
                  <c:v>2024-09-05 21:00</c:v>
                </c:pt>
                <c:pt idx="3121">
                  <c:v>2024-09-05 21:10</c:v>
                </c:pt>
                <c:pt idx="3122">
                  <c:v>2024-09-05 21:20</c:v>
                </c:pt>
                <c:pt idx="3123">
                  <c:v>2024-09-05 21:30</c:v>
                </c:pt>
                <c:pt idx="3124">
                  <c:v>2024-09-05 21:40</c:v>
                </c:pt>
                <c:pt idx="3125">
                  <c:v>2024-09-05 21:50</c:v>
                </c:pt>
                <c:pt idx="3126">
                  <c:v>2024-09-05 22:00</c:v>
                </c:pt>
                <c:pt idx="3127">
                  <c:v>2024-09-05 22:10</c:v>
                </c:pt>
                <c:pt idx="3128">
                  <c:v>2024-09-05 22:20</c:v>
                </c:pt>
                <c:pt idx="3129">
                  <c:v>2024-09-05 22:30</c:v>
                </c:pt>
                <c:pt idx="3130">
                  <c:v>2024-09-05 22:40</c:v>
                </c:pt>
                <c:pt idx="3131">
                  <c:v>2024-09-05 22:50</c:v>
                </c:pt>
                <c:pt idx="3132">
                  <c:v>2024-09-05 23:00</c:v>
                </c:pt>
                <c:pt idx="3133">
                  <c:v>2024-09-05 23:10</c:v>
                </c:pt>
                <c:pt idx="3134">
                  <c:v>2024-09-05 23:20</c:v>
                </c:pt>
                <c:pt idx="3135">
                  <c:v>2024-09-05 23:30</c:v>
                </c:pt>
                <c:pt idx="3136">
                  <c:v>2024-09-05 23:40</c:v>
                </c:pt>
                <c:pt idx="3137">
                  <c:v>2024-09-05 23:50</c:v>
                </c:pt>
                <c:pt idx="3138">
                  <c:v>2024-09-06 0:00</c:v>
                </c:pt>
                <c:pt idx="3139">
                  <c:v>2024-09-06 0:10</c:v>
                </c:pt>
                <c:pt idx="3140">
                  <c:v>2024-09-06 0:20</c:v>
                </c:pt>
                <c:pt idx="3141">
                  <c:v>2024-09-06 0:30</c:v>
                </c:pt>
                <c:pt idx="3142">
                  <c:v>2024-09-06 0:40</c:v>
                </c:pt>
                <c:pt idx="3143">
                  <c:v>2024-09-06 0:50</c:v>
                </c:pt>
                <c:pt idx="3144">
                  <c:v>2024-09-06 1:00</c:v>
                </c:pt>
                <c:pt idx="3145">
                  <c:v>2024-09-06 1:10</c:v>
                </c:pt>
                <c:pt idx="3146">
                  <c:v>2024-09-06 1:20</c:v>
                </c:pt>
                <c:pt idx="3147">
                  <c:v>2024-09-06 1:30</c:v>
                </c:pt>
                <c:pt idx="3148">
                  <c:v>2024-09-06 1:40</c:v>
                </c:pt>
                <c:pt idx="3149">
                  <c:v>2024-09-06 1:50</c:v>
                </c:pt>
                <c:pt idx="3150">
                  <c:v>2024-09-06 2:00</c:v>
                </c:pt>
                <c:pt idx="3151">
                  <c:v>2024-09-06 2:10</c:v>
                </c:pt>
                <c:pt idx="3152">
                  <c:v>2024-09-06 2:20</c:v>
                </c:pt>
                <c:pt idx="3153">
                  <c:v>2024-09-06 2:30</c:v>
                </c:pt>
                <c:pt idx="3154">
                  <c:v>2024-09-06 2:40</c:v>
                </c:pt>
                <c:pt idx="3155">
                  <c:v>2024-09-06 2:50</c:v>
                </c:pt>
                <c:pt idx="3156">
                  <c:v>2024-09-06 3:00</c:v>
                </c:pt>
                <c:pt idx="3157">
                  <c:v>2024-09-06 3:10</c:v>
                </c:pt>
                <c:pt idx="3158">
                  <c:v>2024-09-06 3:20</c:v>
                </c:pt>
                <c:pt idx="3159">
                  <c:v>2024-09-06 3:30</c:v>
                </c:pt>
                <c:pt idx="3160">
                  <c:v>2024-09-06 3:40</c:v>
                </c:pt>
                <c:pt idx="3161">
                  <c:v>2024-09-06 3:50</c:v>
                </c:pt>
                <c:pt idx="3162">
                  <c:v>2024-09-06 4:00</c:v>
                </c:pt>
                <c:pt idx="3163">
                  <c:v>2024-09-06 4:10</c:v>
                </c:pt>
                <c:pt idx="3164">
                  <c:v>2024-09-06 4:20</c:v>
                </c:pt>
                <c:pt idx="3165">
                  <c:v>2024-09-06 4:30</c:v>
                </c:pt>
                <c:pt idx="3166">
                  <c:v>2024-09-06 4:40</c:v>
                </c:pt>
                <c:pt idx="3167">
                  <c:v>2024-09-06 4:50</c:v>
                </c:pt>
                <c:pt idx="3168">
                  <c:v>2024-09-06 5:00</c:v>
                </c:pt>
                <c:pt idx="3169">
                  <c:v>2024-09-06 5:10</c:v>
                </c:pt>
                <c:pt idx="3170">
                  <c:v>2024-09-06 5:20</c:v>
                </c:pt>
                <c:pt idx="3171">
                  <c:v>2024-09-06 5:30</c:v>
                </c:pt>
                <c:pt idx="3172">
                  <c:v>2024-09-06 5:40</c:v>
                </c:pt>
                <c:pt idx="3173">
                  <c:v>2024-09-06 5:50</c:v>
                </c:pt>
                <c:pt idx="3174">
                  <c:v>2024-09-06 6:00</c:v>
                </c:pt>
                <c:pt idx="3175">
                  <c:v>2024-09-06 6:10</c:v>
                </c:pt>
                <c:pt idx="3176">
                  <c:v>2024-09-06 6:20</c:v>
                </c:pt>
                <c:pt idx="3177">
                  <c:v>2024-09-06 6:30</c:v>
                </c:pt>
                <c:pt idx="3178">
                  <c:v>2024-09-06 6:40</c:v>
                </c:pt>
                <c:pt idx="3179">
                  <c:v>2024-09-06 6:50</c:v>
                </c:pt>
                <c:pt idx="3180">
                  <c:v>2024-09-06 7:00</c:v>
                </c:pt>
                <c:pt idx="3181">
                  <c:v>2024-09-06 7:10</c:v>
                </c:pt>
                <c:pt idx="3182">
                  <c:v>2024-09-06 7:20</c:v>
                </c:pt>
                <c:pt idx="3183">
                  <c:v>2024-09-06 7:30</c:v>
                </c:pt>
                <c:pt idx="3184">
                  <c:v>2024-09-06 7:40</c:v>
                </c:pt>
                <c:pt idx="3185">
                  <c:v>2024-09-06 7:50</c:v>
                </c:pt>
                <c:pt idx="3186">
                  <c:v>2024-09-06 8:00</c:v>
                </c:pt>
                <c:pt idx="3187">
                  <c:v>2024-09-06 8:10</c:v>
                </c:pt>
                <c:pt idx="3188">
                  <c:v>2024-09-06 8:20</c:v>
                </c:pt>
                <c:pt idx="3189">
                  <c:v>2024-09-06 8:30</c:v>
                </c:pt>
                <c:pt idx="3190">
                  <c:v>2024-09-06 8:40</c:v>
                </c:pt>
                <c:pt idx="3191">
                  <c:v>2024-09-06 8:50</c:v>
                </c:pt>
                <c:pt idx="3192">
                  <c:v>2024-09-06 9:00</c:v>
                </c:pt>
                <c:pt idx="3193">
                  <c:v>2024-09-06 9:10</c:v>
                </c:pt>
                <c:pt idx="3194">
                  <c:v>2024-09-06 9:20</c:v>
                </c:pt>
                <c:pt idx="3195">
                  <c:v>2024-09-06 9:30</c:v>
                </c:pt>
                <c:pt idx="3196">
                  <c:v>2024-09-06 9:40</c:v>
                </c:pt>
                <c:pt idx="3197">
                  <c:v>2024-09-06 9:50</c:v>
                </c:pt>
                <c:pt idx="3198">
                  <c:v>2024-09-06 10:00</c:v>
                </c:pt>
                <c:pt idx="3199">
                  <c:v>2024-09-06 10:10</c:v>
                </c:pt>
                <c:pt idx="3200">
                  <c:v>2024-09-06 10:20</c:v>
                </c:pt>
                <c:pt idx="3201">
                  <c:v>2024-09-06 10:30</c:v>
                </c:pt>
                <c:pt idx="3202">
                  <c:v>2024-09-06 10:40</c:v>
                </c:pt>
                <c:pt idx="3203">
                  <c:v>2024-09-06 10:50</c:v>
                </c:pt>
                <c:pt idx="3204">
                  <c:v>2024-09-06 11:00</c:v>
                </c:pt>
                <c:pt idx="3205">
                  <c:v>2024-09-06 11:10</c:v>
                </c:pt>
                <c:pt idx="3206">
                  <c:v>2024-09-06 11:20</c:v>
                </c:pt>
                <c:pt idx="3207">
                  <c:v>2024-09-06 11:30</c:v>
                </c:pt>
                <c:pt idx="3208">
                  <c:v>2024-09-06 11:40</c:v>
                </c:pt>
                <c:pt idx="3209">
                  <c:v>2024-09-06 11:50</c:v>
                </c:pt>
                <c:pt idx="3210">
                  <c:v>2024-09-06 12:00</c:v>
                </c:pt>
                <c:pt idx="3211">
                  <c:v>2024-09-06 12:10</c:v>
                </c:pt>
                <c:pt idx="3212">
                  <c:v>2024-09-06 12:20</c:v>
                </c:pt>
                <c:pt idx="3213">
                  <c:v>2024-09-06 12:30</c:v>
                </c:pt>
                <c:pt idx="3214">
                  <c:v>2024-09-06 12:40</c:v>
                </c:pt>
                <c:pt idx="3215">
                  <c:v>2024-09-06 12:50</c:v>
                </c:pt>
                <c:pt idx="3216">
                  <c:v>2024-09-06 13:00</c:v>
                </c:pt>
                <c:pt idx="3217">
                  <c:v>2024-09-06 13:10</c:v>
                </c:pt>
                <c:pt idx="3218">
                  <c:v>2024-09-06 13:20</c:v>
                </c:pt>
                <c:pt idx="3219">
                  <c:v>2024-09-06 13:30</c:v>
                </c:pt>
                <c:pt idx="3220">
                  <c:v>2024-09-06 13:40</c:v>
                </c:pt>
                <c:pt idx="3221">
                  <c:v>2024-09-06 13:50</c:v>
                </c:pt>
                <c:pt idx="3222">
                  <c:v>2024-09-06 14:00</c:v>
                </c:pt>
                <c:pt idx="3223">
                  <c:v>2024-09-06 14:10</c:v>
                </c:pt>
                <c:pt idx="3224">
                  <c:v>2024-09-06 14:20</c:v>
                </c:pt>
                <c:pt idx="3225">
                  <c:v>2024-09-06 14:30</c:v>
                </c:pt>
                <c:pt idx="3226">
                  <c:v>2024-09-06 14:40</c:v>
                </c:pt>
                <c:pt idx="3227">
                  <c:v>2024-09-06 14:50</c:v>
                </c:pt>
                <c:pt idx="3228">
                  <c:v>2024-09-06 15:00</c:v>
                </c:pt>
                <c:pt idx="3229">
                  <c:v>2024-09-06 15:10</c:v>
                </c:pt>
                <c:pt idx="3230">
                  <c:v>2024-09-06 15:20</c:v>
                </c:pt>
                <c:pt idx="3231">
                  <c:v>2024-09-06 15:30</c:v>
                </c:pt>
                <c:pt idx="3232">
                  <c:v>2024-09-06 15:40</c:v>
                </c:pt>
                <c:pt idx="3233">
                  <c:v>2024-09-06 15:50</c:v>
                </c:pt>
                <c:pt idx="3234">
                  <c:v>2024-09-06 16:00</c:v>
                </c:pt>
                <c:pt idx="3235">
                  <c:v>2024-09-06 16:10</c:v>
                </c:pt>
                <c:pt idx="3236">
                  <c:v>2024-09-06 16:20</c:v>
                </c:pt>
                <c:pt idx="3237">
                  <c:v>2024-09-06 16:30</c:v>
                </c:pt>
                <c:pt idx="3238">
                  <c:v>2024-09-06 16:40</c:v>
                </c:pt>
                <c:pt idx="3239">
                  <c:v>2024-09-06 16:50</c:v>
                </c:pt>
                <c:pt idx="3240">
                  <c:v>2024-09-06 17:00</c:v>
                </c:pt>
                <c:pt idx="3241">
                  <c:v>2024-09-06 17:10</c:v>
                </c:pt>
                <c:pt idx="3242">
                  <c:v>2024-09-06 17:20</c:v>
                </c:pt>
                <c:pt idx="3243">
                  <c:v>2024-09-06 17:30</c:v>
                </c:pt>
                <c:pt idx="3244">
                  <c:v>2024-09-06 17:40</c:v>
                </c:pt>
                <c:pt idx="3245">
                  <c:v>2024-09-06 17:50</c:v>
                </c:pt>
                <c:pt idx="3246">
                  <c:v>2024-09-06 18:00</c:v>
                </c:pt>
                <c:pt idx="3247">
                  <c:v>2024-09-06 18:10</c:v>
                </c:pt>
                <c:pt idx="3248">
                  <c:v>2024-09-06 18:20</c:v>
                </c:pt>
                <c:pt idx="3249">
                  <c:v>2024-09-06 18:30</c:v>
                </c:pt>
                <c:pt idx="3250">
                  <c:v>2024-09-06 18:40</c:v>
                </c:pt>
                <c:pt idx="3251">
                  <c:v>2024-09-06 18:50</c:v>
                </c:pt>
                <c:pt idx="3252">
                  <c:v>2024-09-06 19:00</c:v>
                </c:pt>
                <c:pt idx="3253">
                  <c:v>2024-09-06 19:10</c:v>
                </c:pt>
                <c:pt idx="3254">
                  <c:v>2024-09-06 19:20</c:v>
                </c:pt>
                <c:pt idx="3255">
                  <c:v>2024-09-06 19:30</c:v>
                </c:pt>
                <c:pt idx="3256">
                  <c:v>2024-09-06 19:40</c:v>
                </c:pt>
                <c:pt idx="3257">
                  <c:v>2024-09-06 19:50</c:v>
                </c:pt>
                <c:pt idx="3258">
                  <c:v>2024-09-06 20:00</c:v>
                </c:pt>
                <c:pt idx="3259">
                  <c:v>2024-09-06 20:10</c:v>
                </c:pt>
                <c:pt idx="3260">
                  <c:v>2024-09-06 20:20</c:v>
                </c:pt>
                <c:pt idx="3261">
                  <c:v>2024-09-06 20:30</c:v>
                </c:pt>
                <c:pt idx="3262">
                  <c:v>2024-09-06 20:40</c:v>
                </c:pt>
                <c:pt idx="3263">
                  <c:v>2024-09-06 20:50</c:v>
                </c:pt>
                <c:pt idx="3264">
                  <c:v>2024-09-06 21:00</c:v>
                </c:pt>
                <c:pt idx="3265">
                  <c:v>2024-09-06 21:10</c:v>
                </c:pt>
                <c:pt idx="3266">
                  <c:v>2024-09-06 21:20</c:v>
                </c:pt>
                <c:pt idx="3267">
                  <c:v>2024-09-06 21:30</c:v>
                </c:pt>
                <c:pt idx="3268">
                  <c:v>2024-09-06 21:40</c:v>
                </c:pt>
                <c:pt idx="3269">
                  <c:v>2024-09-06 21:50</c:v>
                </c:pt>
                <c:pt idx="3270">
                  <c:v>2024-09-06 22:00</c:v>
                </c:pt>
                <c:pt idx="3271">
                  <c:v>2024-09-06 22:10</c:v>
                </c:pt>
                <c:pt idx="3272">
                  <c:v>2024-09-06 22:20</c:v>
                </c:pt>
                <c:pt idx="3273">
                  <c:v>2024-09-06 22:30</c:v>
                </c:pt>
                <c:pt idx="3274">
                  <c:v>2024-09-06 22:40</c:v>
                </c:pt>
                <c:pt idx="3275">
                  <c:v>2024-09-06 22:50</c:v>
                </c:pt>
                <c:pt idx="3276">
                  <c:v>2024-09-06 23:00</c:v>
                </c:pt>
                <c:pt idx="3277">
                  <c:v>2024-09-06 23:10</c:v>
                </c:pt>
                <c:pt idx="3278">
                  <c:v>2024-09-06 23:20</c:v>
                </c:pt>
                <c:pt idx="3279">
                  <c:v>2024-09-06 23:30</c:v>
                </c:pt>
                <c:pt idx="3280">
                  <c:v>2024-09-06 23:40</c:v>
                </c:pt>
                <c:pt idx="3281">
                  <c:v>2024-09-06 23:50</c:v>
                </c:pt>
                <c:pt idx="3282">
                  <c:v>2024-09-07 0:00</c:v>
                </c:pt>
                <c:pt idx="3283">
                  <c:v>2024-09-07 0:10</c:v>
                </c:pt>
                <c:pt idx="3284">
                  <c:v>2024-09-07 0:20</c:v>
                </c:pt>
                <c:pt idx="3285">
                  <c:v>2024-09-07 0:30</c:v>
                </c:pt>
                <c:pt idx="3286">
                  <c:v>2024-09-07 0:40</c:v>
                </c:pt>
                <c:pt idx="3287">
                  <c:v>2024-09-07 0:50</c:v>
                </c:pt>
                <c:pt idx="3288">
                  <c:v>2024-09-07 1:00</c:v>
                </c:pt>
                <c:pt idx="3289">
                  <c:v>2024-09-07 1:10</c:v>
                </c:pt>
                <c:pt idx="3290">
                  <c:v>2024-09-07 1:20</c:v>
                </c:pt>
                <c:pt idx="3291">
                  <c:v>2024-09-07 1:30</c:v>
                </c:pt>
                <c:pt idx="3292">
                  <c:v>2024-09-07 1:40</c:v>
                </c:pt>
                <c:pt idx="3293">
                  <c:v>2024-09-07 1:50</c:v>
                </c:pt>
                <c:pt idx="3294">
                  <c:v>2024-09-07 2:00</c:v>
                </c:pt>
                <c:pt idx="3295">
                  <c:v>2024-09-07 2:10</c:v>
                </c:pt>
                <c:pt idx="3296">
                  <c:v>2024-09-07 2:20</c:v>
                </c:pt>
                <c:pt idx="3297">
                  <c:v>2024-09-07 2:30</c:v>
                </c:pt>
                <c:pt idx="3298">
                  <c:v>2024-09-07 2:40</c:v>
                </c:pt>
                <c:pt idx="3299">
                  <c:v>2024-09-07 2:50</c:v>
                </c:pt>
                <c:pt idx="3300">
                  <c:v>2024-09-07 3:00</c:v>
                </c:pt>
                <c:pt idx="3301">
                  <c:v>2024-09-07 3:10</c:v>
                </c:pt>
                <c:pt idx="3302">
                  <c:v>2024-09-07 3:20</c:v>
                </c:pt>
                <c:pt idx="3303">
                  <c:v>2024-09-07 3:30</c:v>
                </c:pt>
                <c:pt idx="3304">
                  <c:v>2024-09-07 3:40</c:v>
                </c:pt>
                <c:pt idx="3305">
                  <c:v>2024-09-07 3:50</c:v>
                </c:pt>
                <c:pt idx="3306">
                  <c:v>2024-09-07 4:00</c:v>
                </c:pt>
                <c:pt idx="3307">
                  <c:v>2024-09-07 4:10</c:v>
                </c:pt>
                <c:pt idx="3308">
                  <c:v>2024-09-07 4:20</c:v>
                </c:pt>
                <c:pt idx="3309">
                  <c:v>2024-09-07 4:30</c:v>
                </c:pt>
                <c:pt idx="3310">
                  <c:v>2024-09-07 4:40</c:v>
                </c:pt>
                <c:pt idx="3311">
                  <c:v>2024-09-07 4:50</c:v>
                </c:pt>
                <c:pt idx="3312">
                  <c:v>2024-09-07 5:00</c:v>
                </c:pt>
                <c:pt idx="3313">
                  <c:v>2024-09-07 5:10</c:v>
                </c:pt>
                <c:pt idx="3314">
                  <c:v>2024-09-07 5:20</c:v>
                </c:pt>
                <c:pt idx="3315">
                  <c:v>2024-09-07 5:30</c:v>
                </c:pt>
                <c:pt idx="3316">
                  <c:v>2024-09-07 5:40</c:v>
                </c:pt>
                <c:pt idx="3317">
                  <c:v>2024-09-07 5:50</c:v>
                </c:pt>
                <c:pt idx="3318">
                  <c:v>2024-09-07 6:00</c:v>
                </c:pt>
                <c:pt idx="3319">
                  <c:v>2024-09-07 6:10</c:v>
                </c:pt>
                <c:pt idx="3320">
                  <c:v>2024-09-07 6:20</c:v>
                </c:pt>
                <c:pt idx="3321">
                  <c:v>2024-09-07 6:30</c:v>
                </c:pt>
                <c:pt idx="3322">
                  <c:v>2024-09-07 6:40</c:v>
                </c:pt>
                <c:pt idx="3323">
                  <c:v>2024-09-07 6:50</c:v>
                </c:pt>
                <c:pt idx="3324">
                  <c:v>2024-09-07 7:00</c:v>
                </c:pt>
                <c:pt idx="3325">
                  <c:v>2024-09-07 7:10</c:v>
                </c:pt>
                <c:pt idx="3326">
                  <c:v>2024-09-07 7:20</c:v>
                </c:pt>
                <c:pt idx="3327">
                  <c:v>2024-09-07 7:30</c:v>
                </c:pt>
                <c:pt idx="3328">
                  <c:v>2024-09-07 7:40</c:v>
                </c:pt>
                <c:pt idx="3329">
                  <c:v>2024-09-07 7:50</c:v>
                </c:pt>
                <c:pt idx="3330">
                  <c:v>2024-09-07 8:00</c:v>
                </c:pt>
                <c:pt idx="3331">
                  <c:v>2024-09-07 8:10</c:v>
                </c:pt>
                <c:pt idx="3332">
                  <c:v>2024-09-07 8:20</c:v>
                </c:pt>
                <c:pt idx="3333">
                  <c:v>2024-09-07 8:30</c:v>
                </c:pt>
                <c:pt idx="3334">
                  <c:v>2024-09-07 8:40</c:v>
                </c:pt>
                <c:pt idx="3335">
                  <c:v>2024-09-07 8:50</c:v>
                </c:pt>
                <c:pt idx="3336">
                  <c:v>2024-09-07 9:00</c:v>
                </c:pt>
                <c:pt idx="3337">
                  <c:v>2024-09-07 9:10</c:v>
                </c:pt>
                <c:pt idx="3338">
                  <c:v>2024-09-07 9:20</c:v>
                </c:pt>
                <c:pt idx="3339">
                  <c:v>2024-09-07 9:30</c:v>
                </c:pt>
                <c:pt idx="3340">
                  <c:v>2024-09-07 9:40</c:v>
                </c:pt>
                <c:pt idx="3341">
                  <c:v>2024-09-07 9:50</c:v>
                </c:pt>
                <c:pt idx="3342">
                  <c:v>2024-09-07 10:00</c:v>
                </c:pt>
                <c:pt idx="3343">
                  <c:v>2024-09-07 10:10</c:v>
                </c:pt>
                <c:pt idx="3344">
                  <c:v>2024-09-07 10:20</c:v>
                </c:pt>
                <c:pt idx="3345">
                  <c:v>2024-09-07 10:30</c:v>
                </c:pt>
                <c:pt idx="3346">
                  <c:v>2024-09-07 10:40</c:v>
                </c:pt>
                <c:pt idx="3347">
                  <c:v>2024-09-07 10:50</c:v>
                </c:pt>
                <c:pt idx="3348">
                  <c:v>2024-09-07 11:00</c:v>
                </c:pt>
                <c:pt idx="3349">
                  <c:v>2024-09-07 11:10</c:v>
                </c:pt>
                <c:pt idx="3350">
                  <c:v>2024-09-07 11:20</c:v>
                </c:pt>
                <c:pt idx="3351">
                  <c:v>2024-09-07 11:30</c:v>
                </c:pt>
                <c:pt idx="3352">
                  <c:v>2024-09-07 11:40</c:v>
                </c:pt>
                <c:pt idx="3353">
                  <c:v>2024-09-07 11:50</c:v>
                </c:pt>
                <c:pt idx="3354">
                  <c:v>2024-09-07 12:00</c:v>
                </c:pt>
                <c:pt idx="3355">
                  <c:v>2024-09-07 12:10</c:v>
                </c:pt>
                <c:pt idx="3356">
                  <c:v>2024-09-07 12:20</c:v>
                </c:pt>
                <c:pt idx="3357">
                  <c:v>2024-09-07 12:30</c:v>
                </c:pt>
                <c:pt idx="3358">
                  <c:v>2024-09-07 12:40</c:v>
                </c:pt>
                <c:pt idx="3359">
                  <c:v>2024-09-07 12:50</c:v>
                </c:pt>
                <c:pt idx="3360">
                  <c:v>2024-09-07 13:00</c:v>
                </c:pt>
                <c:pt idx="3361">
                  <c:v>2024-09-07 13:10</c:v>
                </c:pt>
                <c:pt idx="3362">
                  <c:v>2024-09-07 13:20</c:v>
                </c:pt>
                <c:pt idx="3363">
                  <c:v>2024-09-07 13:30</c:v>
                </c:pt>
                <c:pt idx="3364">
                  <c:v>2024-09-07 13:40</c:v>
                </c:pt>
                <c:pt idx="3365">
                  <c:v>2024-09-07 13:50</c:v>
                </c:pt>
                <c:pt idx="3366">
                  <c:v>2024-09-07 14:00</c:v>
                </c:pt>
                <c:pt idx="3367">
                  <c:v>2024-09-07 14:10</c:v>
                </c:pt>
                <c:pt idx="3368">
                  <c:v>2024-09-07 14:20</c:v>
                </c:pt>
                <c:pt idx="3369">
                  <c:v>2024-09-07 14:30</c:v>
                </c:pt>
                <c:pt idx="3370">
                  <c:v>2024-09-07 14:40</c:v>
                </c:pt>
                <c:pt idx="3371">
                  <c:v>2024-09-07 14:50</c:v>
                </c:pt>
                <c:pt idx="3372">
                  <c:v>2024-09-07 15:00</c:v>
                </c:pt>
                <c:pt idx="3373">
                  <c:v>2024-09-07 15:10</c:v>
                </c:pt>
                <c:pt idx="3374">
                  <c:v>2024-09-07 15:20</c:v>
                </c:pt>
                <c:pt idx="3375">
                  <c:v>2024-09-07 15:30</c:v>
                </c:pt>
                <c:pt idx="3376">
                  <c:v>2024-09-07 15:40</c:v>
                </c:pt>
                <c:pt idx="3377">
                  <c:v>2024-09-07 15:50</c:v>
                </c:pt>
                <c:pt idx="3378">
                  <c:v>2024-09-07 16:00</c:v>
                </c:pt>
                <c:pt idx="3379">
                  <c:v>2024-09-07 16:10</c:v>
                </c:pt>
                <c:pt idx="3380">
                  <c:v>2024-09-07 16:20</c:v>
                </c:pt>
                <c:pt idx="3381">
                  <c:v>2024-09-07 16:30</c:v>
                </c:pt>
                <c:pt idx="3382">
                  <c:v>2024-09-07 16:40</c:v>
                </c:pt>
                <c:pt idx="3383">
                  <c:v>2024-09-07 16:50</c:v>
                </c:pt>
                <c:pt idx="3384">
                  <c:v>2024-09-07 17:00</c:v>
                </c:pt>
                <c:pt idx="3385">
                  <c:v>2024-09-07 17:10</c:v>
                </c:pt>
                <c:pt idx="3386">
                  <c:v>2024-09-07 17:20</c:v>
                </c:pt>
                <c:pt idx="3387">
                  <c:v>2024-09-07 17:30</c:v>
                </c:pt>
                <c:pt idx="3388">
                  <c:v>2024-09-07 17:40</c:v>
                </c:pt>
                <c:pt idx="3389">
                  <c:v>2024-09-07 17:50</c:v>
                </c:pt>
                <c:pt idx="3390">
                  <c:v>2024-09-07 18:00</c:v>
                </c:pt>
                <c:pt idx="3391">
                  <c:v>2024-09-07 18:10</c:v>
                </c:pt>
                <c:pt idx="3392">
                  <c:v>2024-09-07 18:20</c:v>
                </c:pt>
                <c:pt idx="3393">
                  <c:v>2024-09-07 18:30</c:v>
                </c:pt>
                <c:pt idx="3394">
                  <c:v>2024-09-07 18:40</c:v>
                </c:pt>
                <c:pt idx="3395">
                  <c:v>2024-09-07 18:50</c:v>
                </c:pt>
                <c:pt idx="3396">
                  <c:v>2024-09-07 19:00</c:v>
                </c:pt>
                <c:pt idx="3397">
                  <c:v>2024-09-07 19:10</c:v>
                </c:pt>
                <c:pt idx="3398">
                  <c:v>2024-09-07 19:20</c:v>
                </c:pt>
                <c:pt idx="3399">
                  <c:v>2024-09-07 19:30</c:v>
                </c:pt>
                <c:pt idx="3400">
                  <c:v>2024-09-07 19:40</c:v>
                </c:pt>
                <c:pt idx="3401">
                  <c:v>2024-09-07 19:50</c:v>
                </c:pt>
                <c:pt idx="3402">
                  <c:v>2024-09-07 20:00</c:v>
                </c:pt>
                <c:pt idx="3403">
                  <c:v>2024-09-07 20:10</c:v>
                </c:pt>
                <c:pt idx="3404">
                  <c:v>2024-09-07 20:20</c:v>
                </c:pt>
                <c:pt idx="3405">
                  <c:v>2024-09-07 20:30</c:v>
                </c:pt>
                <c:pt idx="3406">
                  <c:v>2024-09-07 20:40</c:v>
                </c:pt>
                <c:pt idx="3407">
                  <c:v>2024-09-07 20:50</c:v>
                </c:pt>
                <c:pt idx="3408">
                  <c:v>2024-09-07 21:00</c:v>
                </c:pt>
                <c:pt idx="3409">
                  <c:v>2024-09-07 21:10</c:v>
                </c:pt>
                <c:pt idx="3410">
                  <c:v>2024-09-07 21:20</c:v>
                </c:pt>
                <c:pt idx="3411">
                  <c:v>2024-09-07 21:30</c:v>
                </c:pt>
                <c:pt idx="3412">
                  <c:v>2024-09-07 21:40</c:v>
                </c:pt>
                <c:pt idx="3413">
                  <c:v>2024-09-07 21:50</c:v>
                </c:pt>
                <c:pt idx="3414">
                  <c:v>2024-09-07 22:00</c:v>
                </c:pt>
                <c:pt idx="3415">
                  <c:v>2024-09-07 22:10</c:v>
                </c:pt>
                <c:pt idx="3416">
                  <c:v>2024-09-07 22:20</c:v>
                </c:pt>
                <c:pt idx="3417">
                  <c:v>2024-09-07 22:30</c:v>
                </c:pt>
                <c:pt idx="3418">
                  <c:v>2024-09-07 22:40</c:v>
                </c:pt>
                <c:pt idx="3419">
                  <c:v>2024-09-07 22:50</c:v>
                </c:pt>
                <c:pt idx="3420">
                  <c:v>2024-09-07 23:00</c:v>
                </c:pt>
                <c:pt idx="3421">
                  <c:v>2024-09-07 23:10</c:v>
                </c:pt>
                <c:pt idx="3422">
                  <c:v>2024-09-07 23:20</c:v>
                </c:pt>
                <c:pt idx="3423">
                  <c:v>2024-09-07 23:30</c:v>
                </c:pt>
                <c:pt idx="3424">
                  <c:v>2024-09-07 23:40</c:v>
                </c:pt>
                <c:pt idx="3425">
                  <c:v>2024-09-07 23:50</c:v>
                </c:pt>
                <c:pt idx="3426">
                  <c:v>2024-09-08 0:00</c:v>
                </c:pt>
                <c:pt idx="3427">
                  <c:v>2024-09-08 0:10</c:v>
                </c:pt>
                <c:pt idx="3428">
                  <c:v>2024-09-08 0:20</c:v>
                </c:pt>
                <c:pt idx="3429">
                  <c:v>2024-09-08 0:30</c:v>
                </c:pt>
                <c:pt idx="3430">
                  <c:v>2024-09-08 0:40</c:v>
                </c:pt>
                <c:pt idx="3431">
                  <c:v>2024-09-08 0:50</c:v>
                </c:pt>
                <c:pt idx="3432">
                  <c:v>2024-09-08 1:00</c:v>
                </c:pt>
                <c:pt idx="3433">
                  <c:v>2024-09-08 1:10</c:v>
                </c:pt>
                <c:pt idx="3434">
                  <c:v>2024-09-08 1:20</c:v>
                </c:pt>
                <c:pt idx="3435">
                  <c:v>2024-09-08 1:30</c:v>
                </c:pt>
                <c:pt idx="3436">
                  <c:v>2024-09-08 1:40</c:v>
                </c:pt>
                <c:pt idx="3437">
                  <c:v>2024-09-08 1:50</c:v>
                </c:pt>
                <c:pt idx="3438">
                  <c:v>2024-09-08 2:00</c:v>
                </c:pt>
                <c:pt idx="3439">
                  <c:v>2024-09-08 2:10</c:v>
                </c:pt>
                <c:pt idx="3440">
                  <c:v>2024-09-08 2:20</c:v>
                </c:pt>
                <c:pt idx="3441">
                  <c:v>2024-09-08 2:30</c:v>
                </c:pt>
                <c:pt idx="3442">
                  <c:v>2024-09-08 2:40</c:v>
                </c:pt>
                <c:pt idx="3443">
                  <c:v>2024-09-08 2:50</c:v>
                </c:pt>
                <c:pt idx="3444">
                  <c:v>2024-09-08 3:00</c:v>
                </c:pt>
                <c:pt idx="3445">
                  <c:v>2024-09-08 3:10</c:v>
                </c:pt>
                <c:pt idx="3446">
                  <c:v>2024-09-08 3:20</c:v>
                </c:pt>
                <c:pt idx="3447">
                  <c:v>2024-09-08 3:30</c:v>
                </c:pt>
                <c:pt idx="3448">
                  <c:v>2024-09-08 3:40</c:v>
                </c:pt>
                <c:pt idx="3449">
                  <c:v>2024-09-08 3:50</c:v>
                </c:pt>
                <c:pt idx="3450">
                  <c:v>2024-09-08 4:00</c:v>
                </c:pt>
                <c:pt idx="3451">
                  <c:v>2024-09-08 4:10</c:v>
                </c:pt>
                <c:pt idx="3452">
                  <c:v>2024-09-08 4:20</c:v>
                </c:pt>
                <c:pt idx="3453">
                  <c:v>2024-09-08 4:30</c:v>
                </c:pt>
                <c:pt idx="3454">
                  <c:v>2024-09-08 4:40</c:v>
                </c:pt>
                <c:pt idx="3455">
                  <c:v>2024-09-08 4:50</c:v>
                </c:pt>
                <c:pt idx="3456">
                  <c:v>2024-09-08 5:00</c:v>
                </c:pt>
                <c:pt idx="3457">
                  <c:v>2024-09-08 5:10</c:v>
                </c:pt>
                <c:pt idx="3458">
                  <c:v>2024-09-08 5:20</c:v>
                </c:pt>
                <c:pt idx="3459">
                  <c:v>2024-09-08 5:30</c:v>
                </c:pt>
                <c:pt idx="3460">
                  <c:v>2024-09-08 5:40</c:v>
                </c:pt>
                <c:pt idx="3461">
                  <c:v>2024-09-08 5:50</c:v>
                </c:pt>
                <c:pt idx="3462">
                  <c:v>2024-09-08 6:00</c:v>
                </c:pt>
                <c:pt idx="3463">
                  <c:v>2024-09-08 6:10</c:v>
                </c:pt>
                <c:pt idx="3464">
                  <c:v>2024-09-08 6:20</c:v>
                </c:pt>
                <c:pt idx="3465">
                  <c:v>2024-09-08 6:30</c:v>
                </c:pt>
                <c:pt idx="3466">
                  <c:v>2024-09-08 6:40</c:v>
                </c:pt>
                <c:pt idx="3467">
                  <c:v>2024-09-08 6:50</c:v>
                </c:pt>
                <c:pt idx="3468">
                  <c:v>2024-09-08 7:00</c:v>
                </c:pt>
                <c:pt idx="3469">
                  <c:v>2024-09-08 7:10</c:v>
                </c:pt>
                <c:pt idx="3470">
                  <c:v>2024-09-08 7:20</c:v>
                </c:pt>
                <c:pt idx="3471">
                  <c:v>2024-09-08 7:30</c:v>
                </c:pt>
                <c:pt idx="3472">
                  <c:v>2024-09-08 7:40</c:v>
                </c:pt>
                <c:pt idx="3473">
                  <c:v>2024-09-08 7:50</c:v>
                </c:pt>
                <c:pt idx="3474">
                  <c:v>2024-09-08 8:00</c:v>
                </c:pt>
                <c:pt idx="3475">
                  <c:v>2024-09-08 8:10</c:v>
                </c:pt>
                <c:pt idx="3476">
                  <c:v>2024-09-08 8:20</c:v>
                </c:pt>
                <c:pt idx="3477">
                  <c:v>2024-09-08 8:30</c:v>
                </c:pt>
                <c:pt idx="3478">
                  <c:v>2024-09-08 8:40</c:v>
                </c:pt>
                <c:pt idx="3479">
                  <c:v>2024-09-08 8:50</c:v>
                </c:pt>
                <c:pt idx="3480">
                  <c:v>2024-09-08 9:00</c:v>
                </c:pt>
                <c:pt idx="3481">
                  <c:v>2024-09-08 9:10</c:v>
                </c:pt>
                <c:pt idx="3482">
                  <c:v>2024-09-08 9:20</c:v>
                </c:pt>
                <c:pt idx="3483">
                  <c:v>2024-09-08 9:30</c:v>
                </c:pt>
                <c:pt idx="3484">
                  <c:v>2024-09-08 9:40</c:v>
                </c:pt>
                <c:pt idx="3485">
                  <c:v>2024-09-08 9:50</c:v>
                </c:pt>
                <c:pt idx="3486">
                  <c:v>2024-09-08 10:00</c:v>
                </c:pt>
                <c:pt idx="3487">
                  <c:v>2024-09-08 10:10</c:v>
                </c:pt>
                <c:pt idx="3488">
                  <c:v>2024-09-08 10:20</c:v>
                </c:pt>
                <c:pt idx="3489">
                  <c:v>2024-09-08 10:30</c:v>
                </c:pt>
                <c:pt idx="3490">
                  <c:v>2024-09-08 10:40</c:v>
                </c:pt>
                <c:pt idx="3491">
                  <c:v>2024-09-08 10:50</c:v>
                </c:pt>
                <c:pt idx="3492">
                  <c:v>2024-09-08 11:00</c:v>
                </c:pt>
                <c:pt idx="3493">
                  <c:v>2024-09-08 11:10</c:v>
                </c:pt>
                <c:pt idx="3494">
                  <c:v>2024-09-08 11:20</c:v>
                </c:pt>
                <c:pt idx="3495">
                  <c:v>2024-09-08 11:30</c:v>
                </c:pt>
                <c:pt idx="3496">
                  <c:v>2024-09-08 11:40</c:v>
                </c:pt>
                <c:pt idx="3497">
                  <c:v>2024-09-08 11:50</c:v>
                </c:pt>
                <c:pt idx="3498">
                  <c:v>2024-09-08 12:00</c:v>
                </c:pt>
                <c:pt idx="3499">
                  <c:v>2024-09-08 12:10</c:v>
                </c:pt>
                <c:pt idx="3500">
                  <c:v>2024-09-08 12:20</c:v>
                </c:pt>
                <c:pt idx="3501">
                  <c:v>2024-09-08 12:30</c:v>
                </c:pt>
                <c:pt idx="3502">
                  <c:v>2024-09-08 12:40</c:v>
                </c:pt>
                <c:pt idx="3503">
                  <c:v>2024-09-08 12:50</c:v>
                </c:pt>
                <c:pt idx="3504">
                  <c:v>2024-09-08 13:00</c:v>
                </c:pt>
                <c:pt idx="3505">
                  <c:v>2024-09-08 13:10</c:v>
                </c:pt>
                <c:pt idx="3506">
                  <c:v>2024-09-08 13:20</c:v>
                </c:pt>
                <c:pt idx="3507">
                  <c:v>2024-09-08 13:30</c:v>
                </c:pt>
                <c:pt idx="3508">
                  <c:v>2024-09-08 13:40</c:v>
                </c:pt>
                <c:pt idx="3509">
                  <c:v>2024-09-08 13:50</c:v>
                </c:pt>
                <c:pt idx="3510">
                  <c:v>2024-09-08 14:00</c:v>
                </c:pt>
                <c:pt idx="3511">
                  <c:v>2024-09-08 14:10</c:v>
                </c:pt>
                <c:pt idx="3512">
                  <c:v>2024-09-08 14:20</c:v>
                </c:pt>
                <c:pt idx="3513">
                  <c:v>2024-09-08 14:30</c:v>
                </c:pt>
                <c:pt idx="3514">
                  <c:v>2024-09-08 14:40</c:v>
                </c:pt>
                <c:pt idx="3515">
                  <c:v>2024-09-08 14:50</c:v>
                </c:pt>
                <c:pt idx="3516">
                  <c:v>2024-09-08 15:00</c:v>
                </c:pt>
                <c:pt idx="3517">
                  <c:v>2024-09-08 15:10</c:v>
                </c:pt>
                <c:pt idx="3518">
                  <c:v>2024-09-08 15:20</c:v>
                </c:pt>
                <c:pt idx="3519">
                  <c:v>2024-09-08 15:30</c:v>
                </c:pt>
                <c:pt idx="3520">
                  <c:v>2024-09-08 15:40</c:v>
                </c:pt>
                <c:pt idx="3521">
                  <c:v>2024-09-08 15:50</c:v>
                </c:pt>
                <c:pt idx="3522">
                  <c:v>2024-09-08 16:00</c:v>
                </c:pt>
                <c:pt idx="3523">
                  <c:v>2024-09-08 16:10</c:v>
                </c:pt>
                <c:pt idx="3524">
                  <c:v>2024-09-08 16:20</c:v>
                </c:pt>
                <c:pt idx="3525">
                  <c:v>2024-09-08 16:30</c:v>
                </c:pt>
                <c:pt idx="3526">
                  <c:v>2024-09-08 16:40</c:v>
                </c:pt>
                <c:pt idx="3527">
                  <c:v>2024-09-08 16:50</c:v>
                </c:pt>
                <c:pt idx="3528">
                  <c:v>2024-09-08 17:00</c:v>
                </c:pt>
                <c:pt idx="3529">
                  <c:v>2024-09-08 17:10</c:v>
                </c:pt>
                <c:pt idx="3530">
                  <c:v>2024-09-08 17:20</c:v>
                </c:pt>
                <c:pt idx="3531">
                  <c:v>2024-09-08 17:30</c:v>
                </c:pt>
                <c:pt idx="3532">
                  <c:v>2024-09-08 17:40</c:v>
                </c:pt>
                <c:pt idx="3533">
                  <c:v>2024-09-08 17:50</c:v>
                </c:pt>
                <c:pt idx="3534">
                  <c:v>2024-09-08 18:00</c:v>
                </c:pt>
                <c:pt idx="3535">
                  <c:v>2024-09-08 18:10</c:v>
                </c:pt>
                <c:pt idx="3536">
                  <c:v>2024-09-08 18:20</c:v>
                </c:pt>
                <c:pt idx="3537">
                  <c:v>2024-09-08 18:30</c:v>
                </c:pt>
                <c:pt idx="3538">
                  <c:v>2024-09-08 18:40</c:v>
                </c:pt>
                <c:pt idx="3539">
                  <c:v>2024-09-08 18:50</c:v>
                </c:pt>
                <c:pt idx="3540">
                  <c:v>2024-09-08 19:00</c:v>
                </c:pt>
                <c:pt idx="3541">
                  <c:v>2024-09-08 19:10</c:v>
                </c:pt>
                <c:pt idx="3542">
                  <c:v>2024-09-08 19:20</c:v>
                </c:pt>
                <c:pt idx="3543">
                  <c:v>2024-09-08 19:30</c:v>
                </c:pt>
                <c:pt idx="3544">
                  <c:v>2024-09-08 19:40</c:v>
                </c:pt>
                <c:pt idx="3545">
                  <c:v>2024-09-08 19:50</c:v>
                </c:pt>
                <c:pt idx="3546">
                  <c:v>2024-09-08 20:00</c:v>
                </c:pt>
                <c:pt idx="3547">
                  <c:v>2024-09-08 20:10</c:v>
                </c:pt>
                <c:pt idx="3548">
                  <c:v>2024-09-08 20:20</c:v>
                </c:pt>
                <c:pt idx="3549">
                  <c:v>2024-09-08 20:30</c:v>
                </c:pt>
                <c:pt idx="3550">
                  <c:v>2024-09-08 20:40</c:v>
                </c:pt>
                <c:pt idx="3551">
                  <c:v>2024-09-08 20:50</c:v>
                </c:pt>
                <c:pt idx="3552">
                  <c:v>2024-09-08 21:00</c:v>
                </c:pt>
                <c:pt idx="3553">
                  <c:v>2024-09-08 21:10</c:v>
                </c:pt>
                <c:pt idx="3554">
                  <c:v>2024-09-08 21:20</c:v>
                </c:pt>
                <c:pt idx="3555">
                  <c:v>2024-09-08 21:30</c:v>
                </c:pt>
                <c:pt idx="3556">
                  <c:v>2024-09-08 21:40</c:v>
                </c:pt>
                <c:pt idx="3557">
                  <c:v>2024-09-08 21:50</c:v>
                </c:pt>
                <c:pt idx="3558">
                  <c:v>2024-09-08 22:00</c:v>
                </c:pt>
                <c:pt idx="3559">
                  <c:v>2024-09-08 22:10</c:v>
                </c:pt>
                <c:pt idx="3560">
                  <c:v>2024-09-08 22:20</c:v>
                </c:pt>
                <c:pt idx="3561">
                  <c:v>2024-09-08 22:30</c:v>
                </c:pt>
                <c:pt idx="3562">
                  <c:v>2024-09-08 22:40</c:v>
                </c:pt>
                <c:pt idx="3563">
                  <c:v>2024-09-08 22:50</c:v>
                </c:pt>
                <c:pt idx="3564">
                  <c:v>2024-09-08 23:00</c:v>
                </c:pt>
                <c:pt idx="3565">
                  <c:v>2024-09-08 23:10</c:v>
                </c:pt>
                <c:pt idx="3566">
                  <c:v>2024-09-08 23:20</c:v>
                </c:pt>
                <c:pt idx="3567">
                  <c:v>2024-09-08 23:30</c:v>
                </c:pt>
                <c:pt idx="3568">
                  <c:v>2024-09-08 23:40</c:v>
                </c:pt>
                <c:pt idx="3569">
                  <c:v>2024-09-08 23:50</c:v>
                </c:pt>
                <c:pt idx="3570">
                  <c:v>2024-09-09 0:00</c:v>
                </c:pt>
                <c:pt idx="3571">
                  <c:v>2024-09-09 0:10</c:v>
                </c:pt>
                <c:pt idx="3572">
                  <c:v>2024-09-09 0:20</c:v>
                </c:pt>
                <c:pt idx="3573">
                  <c:v>2024-09-09 0:30</c:v>
                </c:pt>
                <c:pt idx="3574">
                  <c:v>2024-09-09 0:40</c:v>
                </c:pt>
                <c:pt idx="3575">
                  <c:v>2024-09-09 0:50</c:v>
                </c:pt>
                <c:pt idx="3576">
                  <c:v>2024-09-09 1:00</c:v>
                </c:pt>
                <c:pt idx="3577">
                  <c:v>2024-09-09 1:10</c:v>
                </c:pt>
                <c:pt idx="3578">
                  <c:v>2024-09-09 1:20</c:v>
                </c:pt>
                <c:pt idx="3579">
                  <c:v>2024-09-09 1:30</c:v>
                </c:pt>
                <c:pt idx="3580">
                  <c:v>2024-09-09 1:40</c:v>
                </c:pt>
                <c:pt idx="3581">
                  <c:v>2024-09-09 1:50</c:v>
                </c:pt>
                <c:pt idx="3582">
                  <c:v>2024-09-09 2:00</c:v>
                </c:pt>
                <c:pt idx="3583">
                  <c:v>2024-09-09 2:10</c:v>
                </c:pt>
                <c:pt idx="3584">
                  <c:v>2024-09-09 2:20</c:v>
                </c:pt>
                <c:pt idx="3585">
                  <c:v>2024-09-09 2:30</c:v>
                </c:pt>
                <c:pt idx="3586">
                  <c:v>2024-09-09 2:40</c:v>
                </c:pt>
                <c:pt idx="3587">
                  <c:v>2024-09-09 2:50</c:v>
                </c:pt>
                <c:pt idx="3588">
                  <c:v>2024-09-09 3:00</c:v>
                </c:pt>
                <c:pt idx="3589">
                  <c:v>2024-09-09 3:10</c:v>
                </c:pt>
                <c:pt idx="3590">
                  <c:v>2024-09-09 3:20</c:v>
                </c:pt>
                <c:pt idx="3591">
                  <c:v>2024-09-09 3:30</c:v>
                </c:pt>
                <c:pt idx="3592">
                  <c:v>2024-09-09 3:40</c:v>
                </c:pt>
                <c:pt idx="3593">
                  <c:v>2024-09-09 3:50</c:v>
                </c:pt>
                <c:pt idx="3594">
                  <c:v>2024-09-09 4:00</c:v>
                </c:pt>
                <c:pt idx="3595">
                  <c:v>2024-09-09 4:10</c:v>
                </c:pt>
                <c:pt idx="3596">
                  <c:v>2024-09-09 4:20</c:v>
                </c:pt>
                <c:pt idx="3597">
                  <c:v>2024-09-09 4:30</c:v>
                </c:pt>
                <c:pt idx="3598">
                  <c:v>2024-09-09 4:40</c:v>
                </c:pt>
                <c:pt idx="3599">
                  <c:v>2024-09-09 4:50</c:v>
                </c:pt>
                <c:pt idx="3600">
                  <c:v>2024-09-09 5:00</c:v>
                </c:pt>
                <c:pt idx="3601">
                  <c:v>2024-09-09 5:10</c:v>
                </c:pt>
                <c:pt idx="3602">
                  <c:v>2024-09-09 5:20</c:v>
                </c:pt>
                <c:pt idx="3603">
                  <c:v>2024-09-09 5:30</c:v>
                </c:pt>
                <c:pt idx="3604">
                  <c:v>2024-09-09 5:40</c:v>
                </c:pt>
                <c:pt idx="3605">
                  <c:v>2024-09-09 5:50</c:v>
                </c:pt>
                <c:pt idx="3606">
                  <c:v>2024-09-09 6:00</c:v>
                </c:pt>
                <c:pt idx="3607">
                  <c:v>2024-09-09 6:10</c:v>
                </c:pt>
                <c:pt idx="3608">
                  <c:v>2024-09-09 6:20</c:v>
                </c:pt>
                <c:pt idx="3609">
                  <c:v>2024-09-09 6:30</c:v>
                </c:pt>
                <c:pt idx="3610">
                  <c:v>2024-09-09 6:40</c:v>
                </c:pt>
                <c:pt idx="3611">
                  <c:v>2024-09-09 6:50</c:v>
                </c:pt>
                <c:pt idx="3612">
                  <c:v>2024-09-09 7:00</c:v>
                </c:pt>
                <c:pt idx="3613">
                  <c:v>2024-09-09 7:10</c:v>
                </c:pt>
                <c:pt idx="3614">
                  <c:v>2024-09-09 7:20</c:v>
                </c:pt>
                <c:pt idx="3615">
                  <c:v>2024-09-09 7:30</c:v>
                </c:pt>
                <c:pt idx="3616">
                  <c:v>2024-09-09 7:40</c:v>
                </c:pt>
                <c:pt idx="3617">
                  <c:v>2024-09-09 7:50</c:v>
                </c:pt>
                <c:pt idx="3618">
                  <c:v>2024-09-09 8:00</c:v>
                </c:pt>
                <c:pt idx="3619">
                  <c:v>2024-09-09 8:10</c:v>
                </c:pt>
                <c:pt idx="3620">
                  <c:v>2024-09-09 8:20</c:v>
                </c:pt>
                <c:pt idx="3621">
                  <c:v>2024-09-09 8:30</c:v>
                </c:pt>
                <c:pt idx="3622">
                  <c:v>2024-09-09 8:40</c:v>
                </c:pt>
                <c:pt idx="3623">
                  <c:v>2024-09-09 8:50</c:v>
                </c:pt>
                <c:pt idx="3624">
                  <c:v>2024-09-09 9:00</c:v>
                </c:pt>
                <c:pt idx="3625">
                  <c:v>2024-09-09 9:10</c:v>
                </c:pt>
                <c:pt idx="3626">
                  <c:v>2024-09-09 9:20</c:v>
                </c:pt>
                <c:pt idx="3627">
                  <c:v>2024-09-09 9:30</c:v>
                </c:pt>
                <c:pt idx="3628">
                  <c:v>2024-09-09 9:40</c:v>
                </c:pt>
                <c:pt idx="3629">
                  <c:v>2024-09-09 9:50</c:v>
                </c:pt>
                <c:pt idx="3630">
                  <c:v>2024-09-09 10:00</c:v>
                </c:pt>
                <c:pt idx="3631">
                  <c:v>2024-09-09 10:10</c:v>
                </c:pt>
                <c:pt idx="3632">
                  <c:v>2024-09-09 10:20</c:v>
                </c:pt>
                <c:pt idx="3633">
                  <c:v>2024-09-09 10:30</c:v>
                </c:pt>
                <c:pt idx="3634">
                  <c:v>2024-09-09 10:40</c:v>
                </c:pt>
                <c:pt idx="3635">
                  <c:v>2024-09-09 10:50</c:v>
                </c:pt>
                <c:pt idx="3636">
                  <c:v>2024-09-09 11:00</c:v>
                </c:pt>
                <c:pt idx="3637">
                  <c:v>2024-09-09 11:10</c:v>
                </c:pt>
                <c:pt idx="3638">
                  <c:v>2024-09-09 11:20</c:v>
                </c:pt>
                <c:pt idx="3639">
                  <c:v>2024-09-09 11:30</c:v>
                </c:pt>
                <c:pt idx="3640">
                  <c:v>2024-09-09 11:40</c:v>
                </c:pt>
                <c:pt idx="3641">
                  <c:v>2024-09-09 11:50</c:v>
                </c:pt>
                <c:pt idx="3642">
                  <c:v>2024-09-09 12:00</c:v>
                </c:pt>
                <c:pt idx="3643">
                  <c:v>2024-09-09 12:10</c:v>
                </c:pt>
                <c:pt idx="3644">
                  <c:v>2024-09-09 12:20</c:v>
                </c:pt>
                <c:pt idx="3645">
                  <c:v>2024-09-09 12:30</c:v>
                </c:pt>
                <c:pt idx="3646">
                  <c:v>2024-09-09 12:40</c:v>
                </c:pt>
                <c:pt idx="3647">
                  <c:v>2024-09-09 12:50</c:v>
                </c:pt>
                <c:pt idx="3648">
                  <c:v>2024-09-09 13:00</c:v>
                </c:pt>
                <c:pt idx="3649">
                  <c:v>2024-09-09 13:10</c:v>
                </c:pt>
                <c:pt idx="3650">
                  <c:v>2024-09-09 13:20</c:v>
                </c:pt>
                <c:pt idx="3651">
                  <c:v>2024-09-09 13:30</c:v>
                </c:pt>
                <c:pt idx="3652">
                  <c:v>2024-09-09 13:40</c:v>
                </c:pt>
                <c:pt idx="3653">
                  <c:v>2024-09-09 13:50</c:v>
                </c:pt>
                <c:pt idx="3654">
                  <c:v>2024-09-09 14:00</c:v>
                </c:pt>
                <c:pt idx="3655">
                  <c:v>2024-09-09 14:10</c:v>
                </c:pt>
                <c:pt idx="3656">
                  <c:v>2024-09-09 14:20</c:v>
                </c:pt>
                <c:pt idx="3657">
                  <c:v>2024-09-09 14:30</c:v>
                </c:pt>
                <c:pt idx="3658">
                  <c:v>2024-09-09 14:40</c:v>
                </c:pt>
                <c:pt idx="3659">
                  <c:v>2024-09-09 14:50</c:v>
                </c:pt>
                <c:pt idx="3660">
                  <c:v>2024-09-09 15:00</c:v>
                </c:pt>
                <c:pt idx="3661">
                  <c:v>2024-09-09 15:10</c:v>
                </c:pt>
                <c:pt idx="3662">
                  <c:v>2024-09-09 15:20</c:v>
                </c:pt>
                <c:pt idx="3663">
                  <c:v>2024-09-09 15:30</c:v>
                </c:pt>
                <c:pt idx="3664">
                  <c:v>2024-09-09 15:40</c:v>
                </c:pt>
                <c:pt idx="3665">
                  <c:v>2024-09-09 15:50</c:v>
                </c:pt>
                <c:pt idx="3666">
                  <c:v>2024-09-09 16:00</c:v>
                </c:pt>
                <c:pt idx="3667">
                  <c:v>2024-09-09 16:10</c:v>
                </c:pt>
                <c:pt idx="3668">
                  <c:v>2024-09-09 16:20</c:v>
                </c:pt>
                <c:pt idx="3669">
                  <c:v>2024-09-09 16:30</c:v>
                </c:pt>
                <c:pt idx="3670">
                  <c:v>2024-09-09 16:40</c:v>
                </c:pt>
                <c:pt idx="3671">
                  <c:v>2024-09-09 16:50</c:v>
                </c:pt>
                <c:pt idx="3672">
                  <c:v>2024-09-09 17:00</c:v>
                </c:pt>
                <c:pt idx="3673">
                  <c:v>2024-09-09 17:10</c:v>
                </c:pt>
                <c:pt idx="3674">
                  <c:v>2024-09-09 17:20</c:v>
                </c:pt>
                <c:pt idx="3675">
                  <c:v>2024-09-09 17:30</c:v>
                </c:pt>
                <c:pt idx="3676">
                  <c:v>2024-09-09 17:40</c:v>
                </c:pt>
                <c:pt idx="3677">
                  <c:v>2024-09-09 17:50</c:v>
                </c:pt>
                <c:pt idx="3678">
                  <c:v>2024-09-09 18:00</c:v>
                </c:pt>
                <c:pt idx="3679">
                  <c:v>2024-09-09 18:10</c:v>
                </c:pt>
                <c:pt idx="3680">
                  <c:v>2024-09-09 18:20</c:v>
                </c:pt>
                <c:pt idx="3681">
                  <c:v>2024-09-09 18:30</c:v>
                </c:pt>
                <c:pt idx="3682">
                  <c:v>2024-09-09 18:40</c:v>
                </c:pt>
                <c:pt idx="3683">
                  <c:v>2024-09-09 18:50</c:v>
                </c:pt>
                <c:pt idx="3684">
                  <c:v>2024-09-09 19:00</c:v>
                </c:pt>
                <c:pt idx="3685">
                  <c:v>2024-09-09 19:10</c:v>
                </c:pt>
                <c:pt idx="3686">
                  <c:v>2024-09-09 19:20</c:v>
                </c:pt>
                <c:pt idx="3687">
                  <c:v>2024-09-09 19:30</c:v>
                </c:pt>
                <c:pt idx="3688">
                  <c:v>2024-09-09 19:40</c:v>
                </c:pt>
                <c:pt idx="3689">
                  <c:v>2024-09-09 19:50</c:v>
                </c:pt>
                <c:pt idx="3690">
                  <c:v>2024-09-09 20:00</c:v>
                </c:pt>
                <c:pt idx="3691">
                  <c:v>2024-09-09 20:10</c:v>
                </c:pt>
                <c:pt idx="3692">
                  <c:v>2024-09-09 20:20</c:v>
                </c:pt>
                <c:pt idx="3693">
                  <c:v>2024-09-09 20:30</c:v>
                </c:pt>
                <c:pt idx="3694">
                  <c:v>2024-09-09 20:40</c:v>
                </c:pt>
                <c:pt idx="3695">
                  <c:v>2024-09-09 20:50</c:v>
                </c:pt>
                <c:pt idx="3696">
                  <c:v>2024-09-09 21:00</c:v>
                </c:pt>
                <c:pt idx="3697">
                  <c:v>2024-09-09 21:10</c:v>
                </c:pt>
                <c:pt idx="3698">
                  <c:v>2024-09-09 21:20</c:v>
                </c:pt>
                <c:pt idx="3699">
                  <c:v>2024-09-09 21:30</c:v>
                </c:pt>
                <c:pt idx="3700">
                  <c:v>2024-09-09 21:40</c:v>
                </c:pt>
                <c:pt idx="3701">
                  <c:v>2024-09-09 21:50</c:v>
                </c:pt>
                <c:pt idx="3702">
                  <c:v>2024-09-09 22:00</c:v>
                </c:pt>
                <c:pt idx="3703">
                  <c:v>2024-09-09 22:10</c:v>
                </c:pt>
                <c:pt idx="3704">
                  <c:v>2024-09-09 22:20</c:v>
                </c:pt>
                <c:pt idx="3705">
                  <c:v>2024-09-09 22:30</c:v>
                </c:pt>
                <c:pt idx="3706">
                  <c:v>2024-09-09 22:40</c:v>
                </c:pt>
                <c:pt idx="3707">
                  <c:v>2024-09-09 22:50</c:v>
                </c:pt>
                <c:pt idx="3708">
                  <c:v>2024-09-09 23:00</c:v>
                </c:pt>
                <c:pt idx="3709">
                  <c:v>2024-09-09 23:10</c:v>
                </c:pt>
                <c:pt idx="3710">
                  <c:v>2024-09-09 23:20</c:v>
                </c:pt>
                <c:pt idx="3711">
                  <c:v>2024-09-09 23:30</c:v>
                </c:pt>
                <c:pt idx="3712">
                  <c:v>2024-09-09 23:40</c:v>
                </c:pt>
                <c:pt idx="3713">
                  <c:v>2024-09-09 23:50</c:v>
                </c:pt>
                <c:pt idx="3714">
                  <c:v>2024-09-10 0:00</c:v>
                </c:pt>
                <c:pt idx="3715">
                  <c:v>2024-09-10 0:10</c:v>
                </c:pt>
                <c:pt idx="3716">
                  <c:v>2024-09-10 0:20</c:v>
                </c:pt>
                <c:pt idx="3717">
                  <c:v>2024-09-10 0:30</c:v>
                </c:pt>
                <c:pt idx="3718">
                  <c:v>2024-09-10 0:40</c:v>
                </c:pt>
                <c:pt idx="3719">
                  <c:v>2024-09-10 0:50</c:v>
                </c:pt>
                <c:pt idx="3720">
                  <c:v>2024-09-10 1:00</c:v>
                </c:pt>
                <c:pt idx="3721">
                  <c:v>2024-09-10 1:10</c:v>
                </c:pt>
                <c:pt idx="3722">
                  <c:v>2024-09-10 1:20</c:v>
                </c:pt>
                <c:pt idx="3723">
                  <c:v>2024-09-10 1:30</c:v>
                </c:pt>
                <c:pt idx="3724">
                  <c:v>2024-09-10 1:40</c:v>
                </c:pt>
                <c:pt idx="3725">
                  <c:v>2024-09-10 1:50</c:v>
                </c:pt>
                <c:pt idx="3726">
                  <c:v>2024-09-10 2:00</c:v>
                </c:pt>
                <c:pt idx="3727">
                  <c:v>2024-09-10 2:10</c:v>
                </c:pt>
                <c:pt idx="3728">
                  <c:v>2024-09-10 2:20</c:v>
                </c:pt>
                <c:pt idx="3729">
                  <c:v>2024-09-10 2:30</c:v>
                </c:pt>
                <c:pt idx="3730">
                  <c:v>2024-09-10 2:40</c:v>
                </c:pt>
                <c:pt idx="3731">
                  <c:v>2024-09-10 2:50</c:v>
                </c:pt>
                <c:pt idx="3732">
                  <c:v>2024-09-10 3:00</c:v>
                </c:pt>
                <c:pt idx="3733">
                  <c:v>2024-09-10 3:10</c:v>
                </c:pt>
                <c:pt idx="3734">
                  <c:v>2024-09-10 3:20</c:v>
                </c:pt>
                <c:pt idx="3735">
                  <c:v>2024-09-10 3:30</c:v>
                </c:pt>
                <c:pt idx="3736">
                  <c:v>2024-09-10 3:40</c:v>
                </c:pt>
                <c:pt idx="3737">
                  <c:v>2024-09-10 3:50</c:v>
                </c:pt>
                <c:pt idx="3738">
                  <c:v>2024-09-10 4:00</c:v>
                </c:pt>
                <c:pt idx="3739">
                  <c:v>2024-09-10 4:10</c:v>
                </c:pt>
                <c:pt idx="3740">
                  <c:v>2024-09-10 4:20</c:v>
                </c:pt>
                <c:pt idx="3741">
                  <c:v>2024-09-10 4:30</c:v>
                </c:pt>
                <c:pt idx="3742">
                  <c:v>2024-09-10 4:40</c:v>
                </c:pt>
                <c:pt idx="3743">
                  <c:v>2024-09-10 4:50</c:v>
                </c:pt>
                <c:pt idx="3744">
                  <c:v>2024-09-10 5:00</c:v>
                </c:pt>
                <c:pt idx="3745">
                  <c:v>2024-09-10 5:10</c:v>
                </c:pt>
                <c:pt idx="3746">
                  <c:v>2024-09-10 5:20</c:v>
                </c:pt>
                <c:pt idx="3747">
                  <c:v>2024-09-10 5:30</c:v>
                </c:pt>
                <c:pt idx="3748">
                  <c:v>2024-09-10 5:40</c:v>
                </c:pt>
                <c:pt idx="3749">
                  <c:v>2024-09-10 5:50</c:v>
                </c:pt>
                <c:pt idx="3750">
                  <c:v>2024-09-10 6:00</c:v>
                </c:pt>
                <c:pt idx="3751">
                  <c:v>2024-09-10 6:10</c:v>
                </c:pt>
                <c:pt idx="3752">
                  <c:v>2024-09-10 6:20</c:v>
                </c:pt>
                <c:pt idx="3753">
                  <c:v>2024-09-10 6:30</c:v>
                </c:pt>
                <c:pt idx="3754">
                  <c:v>2024-09-10 6:40</c:v>
                </c:pt>
                <c:pt idx="3755">
                  <c:v>2024-09-10 6:50</c:v>
                </c:pt>
                <c:pt idx="3756">
                  <c:v>2024-09-10 7:00</c:v>
                </c:pt>
                <c:pt idx="3757">
                  <c:v>2024-09-10 7:10</c:v>
                </c:pt>
                <c:pt idx="3758">
                  <c:v>2024-09-10 7:20</c:v>
                </c:pt>
                <c:pt idx="3759">
                  <c:v>2024-09-10 7:30</c:v>
                </c:pt>
                <c:pt idx="3760">
                  <c:v>2024-09-10 7:40</c:v>
                </c:pt>
                <c:pt idx="3761">
                  <c:v>2024-09-10 7:50</c:v>
                </c:pt>
                <c:pt idx="3762">
                  <c:v>2024-09-10 8:00</c:v>
                </c:pt>
                <c:pt idx="3763">
                  <c:v>2024-09-10 8:10</c:v>
                </c:pt>
                <c:pt idx="3764">
                  <c:v>2024-09-10 8:20</c:v>
                </c:pt>
                <c:pt idx="3765">
                  <c:v>2024-09-10 8:30</c:v>
                </c:pt>
                <c:pt idx="3766">
                  <c:v>2024-09-10 8:40</c:v>
                </c:pt>
                <c:pt idx="3767">
                  <c:v>2024-09-10 8:50</c:v>
                </c:pt>
                <c:pt idx="3768">
                  <c:v>2024-09-10 9:00</c:v>
                </c:pt>
                <c:pt idx="3769">
                  <c:v>2024-09-10 9:10</c:v>
                </c:pt>
                <c:pt idx="3770">
                  <c:v>2024-09-10 9:20</c:v>
                </c:pt>
                <c:pt idx="3771">
                  <c:v>2024-09-10 9:30</c:v>
                </c:pt>
                <c:pt idx="3772">
                  <c:v>2024-09-10 9:40</c:v>
                </c:pt>
                <c:pt idx="3773">
                  <c:v>2024-09-10 9:50</c:v>
                </c:pt>
                <c:pt idx="3774">
                  <c:v>2024-09-10 10:00</c:v>
                </c:pt>
                <c:pt idx="3775">
                  <c:v>2024-09-10 10:10</c:v>
                </c:pt>
                <c:pt idx="3776">
                  <c:v>2024-09-10 10:20</c:v>
                </c:pt>
                <c:pt idx="3777">
                  <c:v>2024-09-10 10:30</c:v>
                </c:pt>
                <c:pt idx="3778">
                  <c:v>2024-09-10 10:40</c:v>
                </c:pt>
                <c:pt idx="3779">
                  <c:v>2024-09-10 10:50</c:v>
                </c:pt>
                <c:pt idx="3780">
                  <c:v>2024-09-10 11:00</c:v>
                </c:pt>
                <c:pt idx="3781">
                  <c:v>2024-09-10 11:10</c:v>
                </c:pt>
                <c:pt idx="3782">
                  <c:v>2024-09-10 11:20</c:v>
                </c:pt>
                <c:pt idx="3783">
                  <c:v>2024-09-10 11:30</c:v>
                </c:pt>
                <c:pt idx="3784">
                  <c:v>2024-09-10 11:40</c:v>
                </c:pt>
                <c:pt idx="3785">
                  <c:v>2024-09-10 11:50</c:v>
                </c:pt>
                <c:pt idx="3786">
                  <c:v>2024-09-10 12:00</c:v>
                </c:pt>
                <c:pt idx="3787">
                  <c:v>2024-09-10 12:10</c:v>
                </c:pt>
                <c:pt idx="3788">
                  <c:v>2024-09-10 12:20</c:v>
                </c:pt>
                <c:pt idx="3789">
                  <c:v>2024-09-10 12:30</c:v>
                </c:pt>
                <c:pt idx="3790">
                  <c:v>2024-09-10 12:40</c:v>
                </c:pt>
                <c:pt idx="3791">
                  <c:v>2024-09-10 12:50</c:v>
                </c:pt>
                <c:pt idx="3792">
                  <c:v>2024-09-10 13:00</c:v>
                </c:pt>
                <c:pt idx="3793">
                  <c:v>2024-09-10 13:10</c:v>
                </c:pt>
                <c:pt idx="3794">
                  <c:v>2024-09-10 13:20</c:v>
                </c:pt>
                <c:pt idx="3795">
                  <c:v>2024-09-10 13:30</c:v>
                </c:pt>
                <c:pt idx="3796">
                  <c:v>2024-09-10 13:40</c:v>
                </c:pt>
                <c:pt idx="3797">
                  <c:v>2024-09-10 13:50</c:v>
                </c:pt>
                <c:pt idx="3798">
                  <c:v>2024-09-10 14:00</c:v>
                </c:pt>
                <c:pt idx="3799">
                  <c:v>2024-09-10 14:10</c:v>
                </c:pt>
                <c:pt idx="3800">
                  <c:v>2024-09-10 14:20</c:v>
                </c:pt>
                <c:pt idx="3801">
                  <c:v>2024-09-10 14:30</c:v>
                </c:pt>
                <c:pt idx="3802">
                  <c:v>2024-09-10 14:40</c:v>
                </c:pt>
                <c:pt idx="3803">
                  <c:v>2024-09-10 14:50</c:v>
                </c:pt>
                <c:pt idx="3804">
                  <c:v>2024-09-10 15:00</c:v>
                </c:pt>
                <c:pt idx="3805">
                  <c:v>2024-09-10 15:10</c:v>
                </c:pt>
                <c:pt idx="3806">
                  <c:v>2024-09-10 15:20</c:v>
                </c:pt>
                <c:pt idx="3807">
                  <c:v>2024-09-10 15:30</c:v>
                </c:pt>
                <c:pt idx="3808">
                  <c:v>2024-09-10 15:40</c:v>
                </c:pt>
                <c:pt idx="3809">
                  <c:v>2024-09-10 15:50</c:v>
                </c:pt>
                <c:pt idx="3810">
                  <c:v>2024-09-10 16:00</c:v>
                </c:pt>
                <c:pt idx="3811">
                  <c:v>2024-09-10 16:10</c:v>
                </c:pt>
                <c:pt idx="3812">
                  <c:v>2024-09-10 16:20</c:v>
                </c:pt>
                <c:pt idx="3813">
                  <c:v>2024-09-10 16:30</c:v>
                </c:pt>
                <c:pt idx="3814">
                  <c:v>2024-09-10 16:40</c:v>
                </c:pt>
                <c:pt idx="3815">
                  <c:v>2024-09-10 16:50</c:v>
                </c:pt>
                <c:pt idx="3816">
                  <c:v>2024-09-10 17:00</c:v>
                </c:pt>
                <c:pt idx="3817">
                  <c:v>2024-09-10 17:10</c:v>
                </c:pt>
                <c:pt idx="3818">
                  <c:v>2024-09-10 17:20</c:v>
                </c:pt>
                <c:pt idx="3819">
                  <c:v>2024-09-10 17:30</c:v>
                </c:pt>
                <c:pt idx="3820">
                  <c:v>2024-09-10 17:40</c:v>
                </c:pt>
                <c:pt idx="3821">
                  <c:v>2024-09-10 17:50</c:v>
                </c:pt>
                <c:pt idx="3822">
                  <c:v>2024-09-10 18:00</c:v>
                </c:pt>
                <c:pt idx="3823">
                  <c:v>2024-09-10 18:10</c:v>
                </c:pt>
                <c:pt idx="3824">
                  <c:v>2024-09-10 18:20</c:v>
                </c:pt>
                <c:pt idx="3825">
                  <c:v>2024-09-10 18:30</c:v>
                </c:pt>
                <c:pt idx="3826">
                  <c:v>2024-09-10 18:40</c:v>
                </c:pt>
                <c:pt idx="3827">
                  <c:v>2024-09-10 18:50</c:v>
                </c:pt>
                <c:pt idx="3828">
                  <c:v>2024-09-10 19:00</c:v>
                </c:pt>
                <c:pt idx="3829">
                  <c:v>2024-09-10 19:10</c:v>
                </c:pt>
                <c:pt idx="3830">
                  <c:v>2024-09-10 19:20</c:v>
                </c:pt>
                <c:pt idx="3831">
                  <c:v>2024-09-10 19:30</c:v>
                </c:pt>
                <c:pt idx="3832">
                  <c:v>2024-09-10 19:40</c:v>
                </c:pt>
                <c:pt idx="3833">
                  <c:v>2024-09-10 19:50</c:v>
                </c:pt>
                <c:pt idx="3834">
                  <c:v>2024-09-10 20:00</c:v>
                </c:pt>
                <c:pt idx="3835">
                  <c:v>2024-09-10 20:10</c:v>
                </c:pt>
                <c:pt idx="3836">
                  <c:v>2024-09-10 20:20</c:v>
                </c:pt>
                <c:pt idx="3837">
                  <c:v>2024-09-10 20:30</c:v>
                </c:pt>
                <c:pt idx="3838">
                  <c:v>2024-09-10 20:40</c:v>
                </c:pt>
                <c:pt idx="3839">
                  <c:v>2024-09-10 20:50</c:v>
                </c:pt>
                <c:pt idx="3840">
                  <c:v>2024-09-10 21:00</c:v>
                </c:pt>
                <c:pt idx="3841">
                  <c:v>2024-09-10 21:10</c:v>
                </c:pt>
                <c:pt idx="3842">
                  <c:v>2024-09-10 21:20</c:v>
                </c:pt>
                <c:pt idx="3843">
                  <c:v>2024-09-10 21:30</c:v>
                </c:pt>
                <c:pt idx="3844">
                  <c:v>2024-09-10 21:40</c:v>
                </c:pt>
                <c:pt idx="3845">
                  <c:v>2024-09-10 21:50</c:v>
                </c:pt>
                <c:pt idx="3846">
                  <c:v>2024-09-10 22:00</c:v>
                </c:pt>
                <c:pt idx="3847">
                  <c:v>2024-09-10 22:10</c:v>
                </c:pt>
                <c:pt idx="3848">
                  <c:v>2024-09-10 22:20</c:v>
                </c:pt>
                <c:pt idx="3849">
                  <c:v>2024-09-10 22:30</c:v>
                </c:pt>
                <c:pt idx="3850">
                  <c:v>2024-09-10 22:40</c:v>
                </c:pt>
                <c:pt idx="3851">
                  <c:v>2024-09-10 22:50</c:v>
                </c:pt>
                <c:pt idx="3852">
                  <c:v>2024-09-10 23:00</c:v>
                </c:pt>
                <c:pt idx="3853">
                  <c:v>2024-09-10 23:10</c:v>
                </c:pt>
                <c:pt idx="3854">
                  <c:v>2024-09-10 23:20</c:v>
                </c:pt>
                <c:pt idx="3855">
                  <c:v>2024-09-10 23:30</c:v>
                </c:pt>
                <c:pt idx="3856">
                  <c:v>2024-09-10 23:40</c:v>
                </c:pt>
                <c:pt idx="3857">
                  <c:v>2024-09-10 23:50</c:v>
                </c:pt>
                <c:pt idx="3858">
                  <c:v>2024-09-11 0:00</c:v>
                </c:pt>
                <c:pt idx="3859">
                  <c:v>2024-09-11 0:10</c:v>
                </c:pt>
                <c:pt idx="3860">
                  <c:v>2024-09-11 0:20</c:v>
                </c:pt>
                <c:pt idx="3861">
                  <c:v>2024-09-11 0:30</c:v>
                </c:pt>
                <c:pt idx="3862">
                  <c:v>2024-09-11 0:40</c:v>
                </c:pt>
                <c:pt idx="3863">
                  <c:v>2024-09-11 0:50</c:v>
                </c:pt>
                <c:pt idx="3864">
                  <c:v>2024-09-11 1:00</c:v>
                </c:pt>
                <c:pt idx="3865">
                  <c:v>2024-09-11 1:10</c:v>
                </c:pt>
                <c:pt idx="3866">
                  <c:v>2024-09-11 1:20</c:v>
                </c:pt>
                <c:pt idx="3867">
                  <c:v>2024-09-11 1:30</c:v>
                </c:pt>
                <c:pt idx="3868">
                  <c:v>2024-09-11 1:40</c:v>
                </c:pt>
                <c:pt idx="3869">
                  <c:v>2024-09-11 1:50</c:v>
                </c:pt>
                <c:pt idx="3870">
                  <c:v>2024-09-11 2:00</c:v>
                </c:pt>
                <c:pt idx="3871">
                  <c:v>2024-09-11 2:10</c:v>
                </c:pt>
                <c:pt idx="3872">
                  <c:v>2024-09-11 2:20</c:v>
                </c:pt>
                <c:pt idx="3873">
                  <c:v>2024-09-11 2:30</c:v>
                </c:pt>
                <c:pt idx="3874">
                  <c:v>2024-09-11 2:40</c:v>
                </c:pt>
                <c:pt idx="3875">
                  <c:v>2024-09-11 2:50</c:v>
                </c:pt>
                <c:pt idx="3876">
                  <c:v>2024-09-11 3:00</c:v>
                </c:pt>
                <c:pt idx="3877">
                  <c:v>2024-09-11 3:10</c:v>
                </c:pt>
                <c:pt idx="3878">
                  <c:v>2024-09-11 3:20</c:v>
                </c:pt>
                <c:pt idx="3879">
                  <c:v>2024-09-11 3:30</c:v>
                </c:pt>
                <c:pt idx="3880">
                  <c:v>2024-09-11 3:40</c:v>
                </c:pt>
                <c:pt idx="3881">
                  <c:v>2024-09-11 3:50</c:v>
                </c:pt>
                <c:pt idx="3882">
                  <c:v>2024-09-11 4:00</c:v>
                </c:pt>
                <c:pt idx="3883">
                  <c:v>2024-09-11 4:10</c:v>
                </c:pt>
                <c:pt idx="3884">
                  <c:v>2024-09-11 4:20</c:v>
                </c:pt>
                <c:pt idx="3885">
                  <c:v>2024-09-11 4:30</c:v>
                </c:pt>
                <c:pt idx="3886">
                  <c:v>2024-09-11 4:40</c:v>
                </c:pt>
                <c:pt idx="3887">
                  <c:v>2024-09-11 4:50</c:v>
                </c:pt>
                <c:pt idx="3888">
                  <c:v>2024-09-11 5:00</c:v>
                </c:pt>
                <c:pt idx="3889">
                  <c:v>2024-09-11 5:10</c:v>
                </c:pt>
                <c:pt idx="3890">
                  <c:v>2024-09-11 5:20</c:v>
                </c:pt>
                <c:pt idx="3891">
                  <c:v>2024-09-11 5:30</c:v>
                </c:pt>
                <c:pt idx="3892">
                  <c:v>2024-09-11 5:40</c:v>
                </c:pt>
                <c:pt idx="3893">
                  <c:v>2024-09-11 5:50</c:v>
                </c:pt>
                <c:pt idx="3894">
                  <c:v>2024-09-11 6:00</c:v>
                </c:pt>
                <c:pt idx="3895">
                  <c:v>2024-09-11 6:10</c:v>
                </c:pt>
                <c:pt idx="3896">
                  <c:v>2024-09-11 6:20</c:v>
                </c:pt>
                <c:pt idx="3897">
                  <c:v>2024-09-11 6:30</c:v>
                </c:pt>
                <c:pt idx="3898">
                  <c:v>2024-09-11 6:40</c:v>
                </c:pt>
                <c:pt idx="3899">
                  <c:v>2024-09-11 6:50</c:v>
                </c:pt>
                <c:pt idx="3900">
                  <c:v>2024-09-11 7:00</c:v>
                </c:pt>
                <c:pt idx="3901">
                  <c:v>2024-09-11 7:10</c:v>
                </c:pt>
                <c:pt idx="3902">
                  <c:v>2024-09-11 7:20</c:v>
                </c:pt>
                <c:pt idx="3903">
                  <c:v>2024-09-11 7:30</c:v>
                </c:pt>
                <c:pt idx="3904">
                  <c:v>2024-09-11 7:40</c:v>
                </c:pt>
                <c:pt idx="3905">
                  <c:v>2024-09-11 7:50</c:v>
                </c:pt>
                <c:pt idx="3906">
                  <c:v>2024-09-11 8:00</c:v>
                </c:pt>
                <c:pt idx="3907">
                  <c:v>2024-09-11 8:10</c:v>
                </c:pt>
                <c:pt idx="3908">
                  <c:v>2024-09-11 8:20</c:v>
                </c:pt>
                <c:pt idx="3909">
                  <c:v>2024-09-11 8:30</c:v>
                </c:pt>
                <c:pt idx="3910">
                  <c:v>2024-09-11 8:40</c:v>
                </c:pt>
                <c:pt idx="3911">
                  <c:v>2024-09-11 8:50</c:v>
                </c:pt>
                <c:pt idx="3912">
                  <c:v>2024-09-11 9:00</c:v>
                </c:pt>
                <c:pt idx="3913">
                  <c:v>2024-09-11 9:10</c:v>
                </c:pt>
                <c:pt idx="3914">
                  <c:v>2024-09-11 9:20</c:v>
                </c:pt>
                <c:pt idx="3915">
                  <c:v>2024-09-11 9:30</c:v>
                </c:pt>
                <c:pt idx="3916">
                  <c:v>2024-09-11 9:40</c:v>
                </c:pt>
                <c:pt idx="3917">
                  <c:v>2024-09-11 9:50</c:v>
                </c:pt>
                <c:pt idx="3918">
                  <c:v>2024-09-11 10:00</c:v>
                </c:pt>
                <c:pt idx="3919">
                  <c:v>2024-09-11 10:10</c:v>
                </c:pt>
                <c:pt idx="3920">
                  <c:v>2024-09-11 10:20</c:v>
                </c:pt>
                <c:pt idx="3921">
                  <c:v>2024-09-11 10:30</c:v>
                </c:pt>
                <c:pt idx="3922">
                  <c:v>2024-09-11 10:40</c:v>
                </c:pt>
                <c:pt idx="3923">
                  <c:v>2024-09-11 10:50</c:v>
                </c:pt>
                <c:pt idx="3924">
                  <c:v>2024-09-11 11:00</c:v>
                </c:pt>
                <c:pt idx="3925">
                  <c:v>2024-09-11 11:10</c:v>
                </c:pt>
                <c:pt idx="3926">
                  <c:v>2024-09-11 11:20</c:v>
                </c:pt>
                <c:pt idx="3927">
                  <c:v>2024-09-11 11:30</c:v>
                </c:pt>
                <c:pt idx="3928">
                  <c:v>2024-09-11 11:40</c:v>
                </c:pt>
                <c:pt idx="3929">
                  <c:v>2024-09-11 11:50</c:v>
                </c:pt>
                <c:pt idx="3930">
                  <c:v>2024-09-11 12:00</c:v>
                </c:pt>
                <c:pt idx="3931">
                  <c:v>2024-09-11 12:10</c:v>
                </c:pt>
                <c:pt idx="3932">
                  <c:v>2024-09-11 12:20</c:v>
                </c:pt>
                <c:pt idx="3933">
                  <c:v>2024-09-11 12:30</c:v>
                </c:pt>
                <c:pt idx="3934">
                  <c:v>2024-09-11 12:40</c:v>
                </c:pt>
                <c:pt idx="3935">
                  <c:v>2024-09-11 12:50</c:v>
                </c:pt>
                <c:pt idx="3936">
                  <c:v>2024-09-11 13:00</c:v>
                </c:pt>
                <c:pt idx="3937">
                  <c:v>2024-09-11 13:10</c:v>
                </c:pt>
                <c:pt idx="3938">
                  <c:v>2024-09-11 13:20</c:v>
                </c:pt>
                <c:pt idx="3939">
                  <c:v>2024-09-11 13:30</c:v>
                </c:pt>
                <c:pt idx="3940">
                  <c:v>2024-09-11 13:40</c:v>
                </c:pt>
                <c:pt idx="3941">
                  <c:v>2024-09-11 13:50</c:v>
                </c:pt>
                <c:pt idx="3942">
                  <c:v>2024-09-11 14:00</c:v>
                </c:pt>
                <c:pt idx="3943">
                  <c:v>2024-09-11 14:10</c:v>
                </c:pt>
                <c:pt idx="3944">
                  <c:v>2024-09-11 14:20</c:v>
                </c:pt>
                <c:pt idx="3945">
                  <c:v>2024-09-11 14:30</c:v>
                </c:pt>
                <c:pt idx="3946">
                  <c:v>2024-09-11 14:40</c:v>
                </c:pt>
                <c:pt idx="3947">
                  <c:v>2024-09-11 14:50</c:v>
                </c:pt>
                <c:pt idx="3948">
                  <c:v>2024-09-11 15:00</c:v>
                </c:pt>
                <c:pt idx="3949">
                  <c:v>2024-09-11 15:10</c:v>
                </c:pt>
                <c:pt idx="3950">
                  <c:v>2024-09-11 15:20</c:v>
                </c:pt>
                <c:pt idx="3951">
                  <c:v>2024-09-11 15:30</c:v>
                </c:pt>
                <c:pt idx="3952">
                  <c:v>2024-09-11 15:40</c:v>
                </c:pt>
                <c:pt idx="3953">
                  <c:v>2024-09-11 15:50</c:v>
                </c:pt>
                <c:pt idx="3954">
                  <c:v>2024-09-11 16:00</c:v>
                </c:pt>
                <c:pt idx="3955">
                  <c:v>2024-09-11 16:10</c:v>
                </c:pt>
                <c:pt idx="3956">
                  <c:v>2024-09-11 16:20</c:v>
                </c:pt>
                <c:pt idx="3957">
                  <c:v>2024-09-11 16:30</c:v>
                </c:pt>
                <c:pt idx="3958">
                  <c:v>2024-09-11 16:40</c:v>
                </c:pt>
                <c:pt idx="3959">
                  <c:v>2024-09-11 16:50</c:v>
                </c:pt>
                <c:pt idx="3960">
                  <c:v>2024-09-11 17:00</c:v>
                </c:pt>
                <c:pt idx="3961">
                  <c:v>2024-09-11 17:10</c:v>
                </c:pt>
                <c:pt idx="3962">
                  <c:v>2024-09-11 17:20</c:v>
                </c:pt>
                <c:pt idx="3963">
                  <c:v>2024-09-11 17:30</c:v>
                </c:pt>
                <c:pt idx="3964">
                  <c:v>2024-09-11 17:40</c:v>
                </c:pt>
                <c:pt idx="3965">
                  <c:v>2024-09-11 17:50</c:v>
                </c:pt>
                <c:pt idx="3966">
                  <c:v>2024-09-11 18:00</c:v>
                </c:pt>
                <c:pt idx="3967">
                  <c:v>2024-09-11 18:10</c:v>
                </c:pt>
                <c:pt idx="3968">
                  <c:v>2024-09-11 18:20</c:v>
                </c:pt>
                <c:pt idx="3969">
                  <c:v>2024-09-11 18:30</c:v>
                </c:pt>
                <c:pt idx="3970">
                  <c:v>2024-09-11 18:40</c:v>
                </c:pt>
                <c:pt idx="3971">
                  <c:v>2024-09-11 18:50</c:v>
                </c:pt>
                <c:pt idx="3972">
                  <c:v>2024-09-11 19:00</c:v>
                </c:pt>
                <c:pt idx="3973">
                  <c:v>2024-09-11 19:10</c:v>
                </c:pt>
                <c:pt idx="3974">
                  <c:v>2024-09-11 19:20</c:v>
                </c:pt>
                <c:pt idx="3975">
                  <c:v>2024-09-11 19:30</c:v>
                </c:pt>
                <c:pt idx="3976">
                  <c:v>2024-09-11 19:40</c:v>
                </c:pt>
                <c:pt idx="3977">
                  <c:v>2024-09-11 19:50</c:v>
                </c:pt>
                <c:pt idx="3978">
                  <c:v>2024-09-11 20:00</c:v>
                </c:pt>
                <c:pt idx="3979">
                  <c:v>2024-09-11 20:10</c:v>
                </c:pt>
                <c:pt idx="3980">
                  <c:v>2024-09-11 20:20</c:v>
                </c:pt>
                <c:pt idx="3981">
                  <c:v>2024-09-11 20:30</c:v>
                </c:pt>
                <c:pt idx="3982">
                  <c:v>2024-09-11 20:40</c:v>
                </c:pt>
                <c:pt idx="3983">
                  <c:v>2024-09-11 20:50</c:v>
                </c:pt>
                <c:pt idx="3984">
                  <c:v>2024-09-11 21:00</c:v>
                </c:pt>
                <c:pt idx="3985">
                  <c:v>2024-09-11 21:10</c:v>
                </c:pt>
                <c:pt idx="3986">
                  <c:v>2024-09-11 21:20</c:v>
                </c:pt>
                <c:pt idx="3987">
                  <c:v>2024-09-11 21:30</c:v>
                </c:pt>
                <c:pt idx="3988">
                  <c:v>2024-09-11 21:40</c:v>
                </c:pt>
                <c:pt idx="3989">
                  <c:v>2024-09-11 21:50</c:v>
                </c:pt>
                <c:pt idx="3990">
                  <c:v>2024-09-11 22:00</c:v>
                </c:pt>
                <c:pt idx="3991">
                  <c:v>2024-09-11 22:10</c:v>
                </c:pt>
                <c:pt idx="3992">
                  <c:v>2024-09-11 22:20</c:v>
                </c:pt>
                <c:pt idx="3993">
                  <c:v>2024-09-11 22:30</c:v>
                </c:pt>
                <c:pt idx="3994">
                  <c:v>2024-09-11 22:40</c:v>
                </c:pt>
                <c:pt idx="3995">
                  <c:v>2024-09-11 22:50</c:v>
                </c:pt>
                <c:pt idx="3996">
                  <c:v>2024-09-11 23:00</c:v>
                </c:pt>
                <c:pt idx="3997">
                  <c:v>2024-09-11 23:10</c:v>
                </c:pt>
                <c:pt idx="3998">
                  <c:v>2024-09-11 23:20</c:v>
                </c:pt>
                <c:pt idx="3999">
                  <c:v>2024-09-11 23:30</c:v>
                </c:pt>
                <c:pt idx="4000">
                  <c:v>2024-09-11 23:40</c:v>
                </c:pt>
                <c:pt idx="4001">
                  <c:v>2024-09-11 23:50</c:v>
                </c:pt>
                <c:pt idx="4002">
                  <c:v>2024-09-12 0:00</c:v>
                </c:pt>
                <c:pt idx="4003">
                  <c:v>2024-09-12 0:10</c:v>
                </c:pt>
                <c:pt idx="4004">
                  <c:v>2024-09-12 0:20</c:v>
                </c:pt>
                <c:pt idx="4005">
                  <c:v>2024-09-12 0:30</c:v>
                </c:pt>
                <c:pt idx="4006">
                  <c:v>2024-09-12 0:40</c:v>
                </c:pt>
                <c:pt idx="4007">
                  <c:v>2024-09-12 0:50</c:v>
                </c:pt>
                <c:pt idx="4008">
                  <c:v>2024-09-12 1:00</c:v>
                </c:pt>
                <c:pt idx="4009">
                  <c:v>2024-09-12 1:10</c:v>
                </c:pt>
                <c:pt idx="4010">
                  <c:v>2024-09-12 1:20</c:v>
                </c:pt>
                <c:pt idx="4011">
                  <c:v>2024-09-12 1:30</c:v>
                </c:pt>
                <c:pt idx="4012">
                  <c:v>2024-09-12 1:40</c:v>
                </c:pt>
                <c:pt idx="4013">
                  <c:v>2024-09-12 1:50</c:v>
                </c:pt>
                <c:pt idx="4014">
                  <c:v>2024-09-12 2:00</c:v>
                </c:pt>
                <c:pt idx="4015">
                  <c:v>2024-09-12 2:10</c:v>
                </c:pt>
                <c:pt idx="4016">
                  <c:v>2024-09-12 2:20</c:v>
                </c:pt>
                <c:pt idx="4017">
                  <c:v>2024-09-12 2:30</c:v>
                </c:pt>
                <c:pt idx="4018">
                  <c:v>2024-09-12 2:40</c:v>
                </c:pt>
                <c:pt idx="4019">
                  <c:v>2024-09-12 2:50</c:v>
                </c:pt>
                <c:pt idx="4020">
                  <c:v>2024-09-12 3:00</c:v>
                </c:pt>
                <c:pt idx="4021">
                  <c:v>2024-09-12 3:10</c:v>
                </c:pt>
                <c:pt idx="4022">
                  <c:v>2024-09-12 3:20</c:v>
                </c:pt>
                <c:pt idx="4023">
                  <c:v>2024-09-12 3:30</c:v>
                </c:pt>
              </c:strCache>
            </c:strRef>
          </c:cat>
          <c:val>
            <c:numRef>
              <c:f>Sheet1!$C$2:$C$4562</c:f>
              <c:numCache>
                <c:formatCode>General</c:formatCode>
                <c:ptCount val="4561"/>
                <c:pt idx="0">
                  <c:v>0</c:v>
                </c:pt>
                <c:pt idx="1769">
                  <c:v>893</c:v>
                </c:pt>
                <c:pt idx="1770">
                  <c:v>1011</c:v>
                </c:pt>
                <c:pt idx="1771">
                  <c:v>1059</c:v>
                </c:pt>
                <c:pt idx="1772">
                  <c:v>905</c:v>
                </c:pt>
                <c:pt idx="1773">
                  <c:v>845</c:v>
                </c:pt>
                <c:pt idx="1774">
                  <c:v>830</c:v>
                </c:pt>
                <c:pt idx="1775">
                  <c:v>792</c:v>
                </c:pt>
                <c:pt idx="1776">
                  <c:v>862</c:v>
                </c:pt>
                <c:pt idx="1777">
                  <c:v>984</c:v>
                </c:pt>
                <c:pt idx="1778">
                  <c:v>1038</c:v>
                </c:pt>
                <c:pt idx="1779">
                  <c:v>889</c:v>
                </c:pt>
                <c:pt idx="1780">
                  <c:v>824</c:v>
                </c:pt>
                <c:pt idx="1781">
                  <c:v>776</c:v>
                </c:pt>
                <c:pt idx="1782">
                  <c:v>778</c:v>
                </c:pt>
                <c:pt idx="1783">
                  <c:v>813</c:v>
                </c:pt>
                <c:pt idx="1784">
                  <c:v>919</c:v>
                </c:pt>
                <c:pt idx="1785">
                  <c:v>936</c:v>
                </c:pt>
                <c:pt idx="1786">
                  <c:v>843</c:v>
                </c:pt>
                <c:pt idx="1787">
                  <c:v>805</c:v>
                </c:pt>
                <c:pt idx="1788">
                  <c:v>771</c:v>
                </c:pt>
                <c:pt idx="1789">
                  <c:v>787</c:v>
                </c:pt>
                <c:pt idx="1790">
                  <c:v>827</c:v>
                </c:pt>
                <c:pt idx="1791">
                  <c:v>962</c:v>
                </c:pt>
                <c:pt idx="1792">
                  <c:v>1004</c:v>
                </c:pt>
                <c:pt idx="1793">
                  <c:v>824</c:v>
                </c:pt>
                <c:pt idx="1794">
                  <c:v>792</c:v>
                </c:pt>
                <c:pt idx="1795">
                  <c:v>793</c:v>
                </c:pt>
                <c:pt idx="1796">
                  <c:v>779</c:v>
                </c:pt>
                <c:pt idx="1797">
                  <c:v>839</c:v>
                </c:pt>
                <c:pt idx="1798">
                  <c:v>903</c:v>
                </c:pt>
                <c:pt idx="1799">
                  <c:v>941</c:v>
                </c:pt>
                <c:pt idx="1800">
                  <c:v>811</c:v>
                </c:pt>
                <c:pt idx="1801">
                  <c:v>793</c:v>
                </c:pt>
                <c:pt idx="1802">
                  <c:v>767</c:v>
                </c:pt>
                <c:pt idx="1803">
                  <c:v>763</c:v>
                </c:pt>
                <c:pt idx="1804">
                  <c:v>819</c:v>
                </c:pt>
                <c:pt idx="1805">
                  <c:v>921</c:v>
                </c:pt>
                <c:pt idx="1806">
                  <c:v>957</c:v>
                </c:pt>
                <c:pt idx="1807">
                  <c:v>856</c:v>
                </c:pt>
                <c:pt idx="1808">
                  <c:v>852</c:v>
                </c:pt>
                <c:pt idx="1809">
                  <c:v>802</c:v>
                </c:pt>
                <c:pt idx="1810">
                  <c:v>792</c:v>
                </c:pt>
                <c:pt idx="1811">
                  <c:v>828</c:v>
                </c:pt>
                <c:pt idx="1812">
                  <c:v>957</c:v>
                </c:pt>
                <c:pt idx="1813">
                  <c:v>969</c:v>
                </c:pt>
                <c:pt idx="1814">
                  <c:v>818</c:v>
                </c:pt>
                <c:pt idx="1815">
                  <c:v>810</c:v>
                </c:pt>
                <c:pt idx="1816">
                  <c:v>800</c:v>
                </c:pt>
                <c:pt idx="1817">
                  <c:v>807</c:v>
                </c:pt>
                <c:pt idx="1818">
                  <c:v>848</c:v>
                </c:pt>
                <c:pt idx="1819">
                  <c:v>964</c:v>
                </c:pt>
                <c:pt idx="1820">
                  <c:v>1003</c:v>
                </c:pt>
                <c:pt idx="1821">
                  <c:v>833</c:v>
                </c:pt>
                <c:pt idx="1822">
                  <c:v>850</c:v>
                </c:pt>
                <c:pt idx="1823">
                  <c:v>810</c:v>
                </c:pt>
                <c:pt idx="1824">
                  <c:v>736</c:v>
                </c:pt>
                <c:pt idx="1825">
                  <c:v>792</c:v>
                </c:pt>
                <c:pt idx="1826">
                  <c:v>934</c:v>
                </c:pt>
                <c:pt idx="1827">
                  <c:v>926</c:v>
                </c:pt>
                <c:pt idx="1828">
                  <c:v>775</c:v>
                </c:pt>
                <c:pt idx="1829">
                  <c:v>756</c:v>
                </c:pt>
                <c:pt idx="1830">
                  <c:v>759</c:v>
                </c:pt>
                <c:pt idx="1831">
                  <c:v>797</c:v>
                </c:pt>
                <c:pt idx="1832">
                  <c:v>830</c:v>
                </c:pt>
                <c:pt idx="1833">
                  <c:v>947</c:v>
                </c:pt>
                <c:pt idx="1834">
                  <c:v>1004</c:v>
                </c:pt>
                <c:pt idx="1835">
                  <c:v>842</c:v>
                </c:pt>
                <c:pt idx="1836">
                  <c:v>799</c:v>
                </c:pt>
                <c:pt idx="1837">
                  <c:v>774</c:v>
                </c:pt>
                <c:pt idx="1838">
                  <c:v>770</c:v>
                </c:pt>
                <c:pt idx="1839">
                  <c:v>853</c:v>
                </c:pt>
                <c:pt idx="1840">
                  <c:v>1038</c:v>
                </c:pt>
                <c:pt idx="1841">
                  <c:v>1081</c:v>
                </c:pt>
                <c:pt idx="1842">
                  <c:v>889</c:v>
                </c:pt>
                <c:pt idx="1843">
                  <c:v>890</c:v>
                </c:pt>
                <c:pt idx="1844">
                  <c:v>796</c:v>
                </c:pt>
                <c:pt idx="1845">
                  <c:v>775</c:v>
                </c:pt>
                <c:pt idx="1846">
                  <c:v>780</c:v>
                </c:pt>
                <c:pt idx="1847">
                  <c:v>850</c:v>
                </c:pt>
                <c:pt idx="1848">
                  <c:v>896</c:v>
                </c:pt>
                <c:pt idx="1849">
                  <c:v>772</c:v>
                </c:pt>
                <c:pt idx="1850">
                  <c:v>761</c:v>
                </c:pt>
                <c:pt idx="1851">
                  <c:v>725</c:v>
                </c:pt>
                <c:pt idx="1852">
                  <c:v>718</c:v>
                </c:pt>
                <c:pt idx="1853">
                  <c:v>730</c:v>
                </c:pt>
                <c:pt idx="1854">
                  <c:v>857</c:v>
                </c:pt>
                <c:pt idx="1855">
                  <c:v>843</c:v>
                </c:pt>
                <c:pt idx="1856">
                  <c:v>751</c:v>
                </c:pt>
                <c:pt idx="1857">
                  <c:v>731</c:v>
                </c:pt>
                <c:pt idx="1858">
                  <c:v>719</c:v>
                </c:pt>
                <c:pt idx="1859">
                  <c:v>760</c:v>
                </c:pt>
                <c:pt idx="1860">
                  <c:v>776</c:v>
                </c:pt>
                <c:pt idx="1861">
                  <c:v>746</c:v>
                </c:pt>
                <c:pt idx="1862">
                  <c:v>733</c:v>
                </c:pt>
                <c:pt idx="1863">
                  <c:v>825</c:v>
                </c:pt>
                <c:pt idx="1864">
                  <c:v>868</c:v>
                </c:pt>
                <c:pt idx="1865">
                  <c:v>857</c:v>
                </c:pt>
                <c:pt idx="1866">
                  <c:v>866</c:v>
                </c:pt>
                <c:pt idx="1867">
                  <c:v>881</c:v>
                </c:pt>
                <c:pt idx="1868">
                  <c:v>802</c:v>
                </c:pt>
                <c:pt idx="1869">
                  <c:v>877</c:v>
                </c:pt>
                <c:pt idx="1870">
                  <c:v>933</c:v>
                </c:pt>
                <c:pt idx="1871">
                  <c:v>851</c:v>
                </c:pt>
                <c:pt idx="1872">
                  <c:v>860</c:v>
                </c:pt>
                <c:pt idx="1873">
                  <c:v>824</c:v>
                </c:pt>
                <c:pt idx="1874">
                  <c:v>852</c:v>
                </c:pt>
                <c:pt idx="1875">
                  <c:v>985</c:v>
                </c:pt>
                <c:pt idx="1876">
                  <c:v>991</c:v>
                </c:pt>
                <c:pt idx="1877">
                  <c:v>785</c:v>
                </c:pt>
                <c:pt idx="1878">
                  <c:v>835</c:v>
                </c:pt>
                <c:pt idx="1879">
                  <c:v>911</c:v>
                </c:pt>
                <c:pt idx="1880">
                  <c:v>878</c:v>
                </c:pt>
                <c:pt idx="1881">
                  <c:v>955</c:v>
                </c:pt>
                <c:pt idx="1882">
                  <c:v>1468</c:v>
                </c:pt>
                <c:pt idx="1883">
                  <c:v>1541</c:v>
                </c:pt>
                <c:pt idx="1884">
                  <c:v>1222</c:v>
                </c:pt>
                <c:pt idx="1885">
                  <c:v>1128</c:v>
                </c:pt>
                <c:pt idx="1886">
                  <c:v>1090</c:v>
                </c:pt>
                <c:pt idx="1887">
                  <c:v>1065</c:v>
                </c:pt>
                <c:pt idx="1888">
                  <c:v>1106</c:v>
                </c:pt>
                <c:pt idx="1889">
                  <c:v>1260</c:v>
                </c:pt>
                <c:pt idx="1890">
                  <c:v>1265</c:v>
                </c:pt>
                <c:pt idx="1891">
                  <c:v>1045</c:v>
                </c:pt>
                <c:pt idx="1892">
                  <c:v>1006</c:v>
                </c:pt>
                <c:pt idx="1893">
                  <c:v>970</c:v>
                </c:pt>
                <c:pt idx="1894">
                  <c:v>974</c:v>
                </c:pt>
                <c:pt idx="1895">
                  <c:v>1029</c:v>
                </c:pt>
                <c:pt idx="1896">
                  <c:v>1141</c:v>
                </c:pt>
                <c:pt idx="1897">
                  <c:v>1188</c:v>
                </c:pt>
                <c:pt idx="1898">
                  <c:v>987</c:v>
                </c:pt>
                <c:pt idx="1899">
                  <c:v>954</c:v>
                </c:pt>
                <c:pt idx="1900">
                  <c:v>939</c:v>
                </c:pt>
                <c:pt idx="1901">
                  <c:v>940</c:v>
                </c:pt>
                <c:pt idx="1902">
                  <c:v>997</c:v>
                </c:pt>
                <c:pt idx="1903">
                  <c:v>1166</c:v>
                </c:pt>
                <c:pt idx="1904">
                  <c:v>1197</c:v>
                </c:pt>
                <c:pt idx="1905">
                  <c:v>951</c:v>
                </c:pt>
                <c:pt idx="1906">
                  <c:v>930</c:v>
                </c:pt>
                <c:pt idx="1907">
                  <c:v>890</c:v>
                </c:pt>
                <c:pt idx="1908">
                  <c:v>901</c:v>
                </c:pt>
                <c:pt idx="1909">
                  <c:v>940</c:v>
                </c:pt>
                <c:pt idx="1910">
                  <c:v>1073</c:v>
                </c:pt>
                <c:pt idx="1911">
                  <c:v>1102</c:v>
                </c:pt>
                <c:pt idx="1912">
                  <c:v>932</c:v>
                </c:pt>
                <c:pt idx="1913">
                  <c:v>864</c:v>
                </c:pt>
                <c:pt idx="1914">
                  <c:v>908</c:v>
                </c:pt>
                <c:pt idx="1915">
                  <c:v>933</c:v>
                </c:pt>
                <c:pt idx="1916">
                  <c:v>1003</c:v>
                </c:pt>
                <c:pt idx="1917">
                  <c:v>1151</c:v>
                </c:pt>
                <c:pt idx="1918">
                  <c:v>1164</c:v>
                </c:pt>
                <c:pt idx="1919">
                  <c:v>971</c:v>
                </c:pt>
                <c:pt idx="1920">
                  <c:v>930</c:v>
                </c:pt>
                <c:pt idx="1921">
                  <c:v>941</c:v>
                </c:pt>
                <c:pt idx="1922">
                  <c:v>951</c:v>
                </c:pt>
                <c:pt idx="1923">
                  <c:v>959</c:v>
                </c:pt>
                <c:pt idx="1924">
                  <c:v>1045</c:v>
                </c:pt>
                <c:pt idx="1925">
                  <c:v>1092</c:v>
                </c:pt>
                <c:pt idx="1926">
                  <c:v>902</c:v>
                </c:pt>
                <c:pt idx="1927">
                  <c:v>857</c:v>
                </c:pt>
                <c:pt idx="1928">
                  <c:v>894</c:v>
                </c:pt>
                <c:pt idx="1929">
                  <c:v>880</c:v>
                </c:pt>
                <c:pt idx="1930">
                  <c:v>941</c:v>
                </c:pt>
                <c:pt idx="1931">
                  <c:v>1090</c:v>
                </c:pt>
                <c:pt idx="1932">
                  <c:v>1130</c:v>
                </c:pt>
                <c:pt idx="1933">
                  <c:v>940</c:v>
                </c:pt>
                <c:pt idx="1934">
                  <c:v>921</c:v>
                </c:pt>
                <c:pt idx="1935">
                  <c:v>915</c:v>
                </c:pt>
                <c:pt idx="1936">
                  <c:v>898</c:v>
                </c:pt>
                <c:pt idx="1937">
                  <c:v>931</c:v>
                </c:pt>
                <c:pt idx="1938">
                  <c:v>1092</c:v>
                </c:pt>
                <c:pt idx="1939">
                  <c:v>1154</c:v>
                </c:pt>
                <c:pt idx="1940">
                  <c:v>940</c:v>
                </c:pt>
                <c:pt idx="1941">
                  <c:v>945</c:v>
                </c:pt>
                <c:pt idx="1942">
                  <c:v>882</c:v>
                </c:pt>
                <c:pt idx="1943">
                  <c:v>893</c:v>
                </c:pt>
                <c:pt idx="1944">
                  <c:v>897</c:v>
                </c:pt>
                <c:pt idx="1945">
                  <c:v>1023</c:v>
                </c:pt>
                <c:pt idx="1946">
                  <c:v>1103</c:v>
                </c:pt>
                <c:pt idx="1947">
                  <c:v>924</c:v>
                </c:pt>
                <c:pt idx="1948">
                  <c:v>911</c:v>
                </c:pt>
                <c:pt idx="1949">
                  <c:v>873</c:v>
                </c:pt>
                <c:pt idx="1950">
                  <c:v>857</c:v>
                </c:pt>
                <c:pt idx="1951">
                  <c:v>878</c:v>
                </c:pt>
                <c:pt idx="1952">
                  <c:v>959</c:v>
                </c:pt>
                <c:pt idx="1953">
                  <c:v>991</c:v>
                </c:pt>
                <c:pt idx="1954">
                  <c:v>853</c:v>
                </c:pt>
                <c:pt idx="1955">
                  <c:v>842</c:v>
                </c:pt>
                <c:pt idx="1956">
                  <c:v>838</c:v>
                </c:pt>
                <c:pt idx="1957">
                  <c:v>831</c:v>
                </c:pt>
                <c:pt idx="1958">
                  <c:v>883</c:v>
                </c:pt>
                <c:pt idx="1959">
                  <c:v>997</c:v>
                </c:pt>
                <c:pt idx="1960">
                  <c:v>1017</c:v>
                </c:pt>
                <c:pt idx="1961">
                  <c:v>839</c:v>
                </c:pt>
                <c:pt idx="1962">
                  <c:v>824</c:v>
                </c:pt>
                <c:pt idx="1963">
                  <c:v>847</c:v>
                </c:pt>
                <c:pt idx="1964">
                  <c:v>844</c:v>
                </c:pt>
                <c:pt idx="1965">
                  <c:v>887</c:v>
                </c:pt>
                <c:pt idx="1966">
                  <c:v>908</c:v>
                </c:pt>
                <c:pt idx="1967">
                  <c:v>911</c:v>
                </c:pt>
                <c:pt idx="1968">
                  <c:v>876</c:v>
                </c:pt>
                <c:pt idx="1969">
                  <c:v>802</c:v>
                </c:pt>
                <c:pt idx="1970">
                  <c:v>815</c:v>
                </c:pt>
                <c:pt idx="1971">
                  <c:v>845</c:v>
                </c:pt>
                <c:pt idx="1972">
                  <c:v>879</c:v>
                </c:pt>
                <c:pt idx="1973">
                  <c:v>1004</c:v>
                </c:pt>
                <c:pt idx="1974">
                  <c:v>1008</c:v>
                </c:pt>
                <c:pt idx="1975">
                  <c:v>819</c:v>
                </c:pt>
                <c:pt idx="1976">
                  <c:v>824</c:v>
                </c:pt>
                <c:pt idx="1977">
                  <c:v>824</c:v>
                </c:pt>
                <c:pt idx="1978">
                  <c:v>828</c:v>
                </c:pt>
                <c:pt idx="1979">
                  <c:v>834</c:v>
                </c:pt>
                <c:pt idx="1980">
                  <c:v>959</c:v>
                </c:pt>
                <c:pt idx="1981">
                  <c:v>1038</c:v>
                </c:pt>
                <c:pt idx="1982">
                  <c:v>846</c:v>
                </c:pt>
                <c:pt idx="1983">
                  <c:v>822</c:v>
                </c:pt>
                <c:pt idx="1984">
                  <c:v>782</c:v>
                </c:pt>
                <c:pt idx="1985">
                  <c:v>783</c:v>
                </c:pt>
                <c:pt idx="1986">
                  <c:v>803</c:v>
                </c:pt>
                <c:pt idx="1987">
                  <c:v>947</c:v>
                </c:pt>
                <c:pt idx="1988">
                  <c:v>958</c:v>
                </c:pt>
                <c:pt idx="1989">
                  <c:v>914</c:v>
                </c:pt>
                <c:pt idx="1990">
                  <c:v>774</c:v>
                </c:pt>
                <c:pt idx="1991">
                  <c:v>757</c:v>
                </c:pt>
                <c:pt idx="1992">
                  <c:v>754</c:v>
                </c:pt>
                <c:pt idx="1993">
                  <c:v>819</c:v>
                </c:pt>
                <c:pt idx="1994">
                  <c:v>895</c:v>
                </c:pt>
                <c:pt idx="1995">
                  <c:v>929</c:v>
                </c:pt>
                <c:pt idx="1996">
                  <c:v>819</c:v>
                </c:pt>
                <c:pt idx="1997">
                  <c:v>778</c:v>
                </c:pt>
                <c:pt idx="1998">
                  <c:v>735</c:v>
                </c:pt>
                <c:pt idx="1999">
                  <c:v>732</c:v>
                </c:pt>
                <c:pt idx="2000">
                  <c:v>756</c:v>
                </c:pt>
                <c:pt idx="2001">
                  <c:v>853</c:v>
                </c:pt>
                <c:pt idx="2002">
                  <c:v>877</c:v>
                </c:pt>
                <c:pt idx="2003">
                  <c:v>767</c:v>
                </c:pt>
                <c:pt idx="2004">
                  <c:v>739</c:v>
                </c:pt>
                <c:pt idx="2005">
                  <c:v>738</c:v>
                </c:pt>
                <c:pt idx="2006">
                  <c:v>766</c:v>
                </c:pt>
                <c:pt idx="2007">
                  <c:v>773</c:v>
                </c:pt>
                <c:pt idx="2008">
                  <c:v>853</c:v>
                </c:pt>
                <c:pt idx="2009">
                  <c:v>869</c:v>
                </c:pt>
                <c:pt idx="2010">
                  <c:v>749</c:v>
                </c:pt>
                <c:pt idx="2011">
                  <c:v>741</c:v>
                </c:pt>
                <c:pt idx="2012">
                  <c:v>735</c:v>
                </c:pt>
                <c:pt idx="2013">
                  <c:v>717</c:v>
                </c:pt>
                <c:pt idx="2014">
                  <c:v>771</c:v>
                </c:pt>
                <c:pt idx="2015">
                  <c:v>852</c:v>
                </c:pt>
                <c:pt idx="2016">
                  <c:v>883</c:v>
                </c:pt>
                <c:pt idx="2017">
                  <c:v>846</c:v>
                </c:pt>
                <c:pt idx="2018">
                  <c:v>753</c:v>
                </c:pt>
                <c:pt idx="2019">
                  <c:v>771</c:v>
                </c:pt>
                <c:pt idx="2020">
                  <c:v>743</c:v>
                </c:pt>
                <c:pt idx="2021">
                  <c:v>676</c:v>
                </c:pt>
                <c:pt idx="2022">
                  <c:v>735</c:v>
                </c:pt>
                <c:pt idx="2023">
                  <c:v>746</c:v>
                </c:pt>
                <c:pt idx="2024">
                  <c:v>655</c:v>
                </c:pt>
                <c:pt idx="2025">
                  <c:v>618</c:v>
                </c:pt>
                <c:pt idx="2026">
                  <c:v>607</c:v>
                </c:pt>
                <c:pt idx="2027">
                  <c:v>632</c:v>
                </c:pt>
                <c:pt idx="2028">
                  <c:v>657</c:v>
                </c:pt>
                <c:pt idx="2029">
                  <c:v>761</c:v>
                </c:pt>
                <c:pt idx="2030">
                  <c:v>790</c:v>
                </c:pt>
                <c:pt idx="2031">
                  <c:v>704</c:v>
                </c:pt>
                <c:pt idx="2032">
                  <c:v>689</c:v>
                </c:pt>
                <c:pt idx="2033">
                  <c:v>647</c:v>
                </c:pt>
                <c:pt idx="2034">
                  <c:v>631</c:v>
                </c:pt>
                <c:pt idx="2035">
                  <c:v>658</c:v>
                </c:pt>
                <c:pt idx="2036">
                  <c:v>715</c:v>
                </c:pt>
                <c:pt idx="2037">
                  <c:v>729</c:v>
                </c:pt>
                <c:pt idx="2038">
                  <c:v>619</c:v>
                </c:pt>
                <c:pt idx="2039">
                  <c:v>606</c:v>
                </c:pt>
                <c:pt idx="2040">
                  <c:v>600</c:v>
                </c:pt>
                <c:pt idx="2041">
                  <c:v>606</c:v>
                </c:pt>
                <c:pt idx="2042">
                  <c:v>630</c:v>
                </c:pt>
                <c:pt idx="2043">
                  <c:v>695</c:v>
                </c:pt>
                <c:pt idx="2044">
                  <c:v>740</c:v>
                </c:pt>
                <c:pt idx="2045">
                  <c:v>645</c:v>
                </c:pt>
                <c:pt idx="2046">
                  <c:v>619</c:v>
                </c:pt>
                <c:pt idx="2047">
                  <c:v>601</c:v>
                </c:pt>
                <c:pt idx="2048">
                  <c:v>568</c:v>
                </c:pt>
                <c:pt idx="2049">
                  <c:v>627</c:v>
                </c:pt>
                <c:pt idx="2050">
                  <c:v>732</c:v>
                </c:pt>
                <c:pt idx="2051">
                  <c:v>770</c:v>
                </c:pt>
                <c:pt idx="2052">
                  <c:v>658</c:v>
                </c:pt>
                <c:pt idx="2053">
                  <c:v>697</c:v>
                </c:pt>
                <c:pt idx="2054">
                  <c:v>674</c:v>
                </c:pt>
                <c:pt idx="2055">
                  <c:v>656</c:v>
                </c:pt>
                <c:pt idx="2056">
                  <c:v>679</c:v>
                </c:pt>
                <c:pt idx="2057">
                  <c:v>755</c:v>
                </c:pt>
                <c:pt idx="2058">
                  <c:v>814</c:v>
                </c:pt>
                <c:pt idx="2059">
                  <c:v>692</c:v>
                </c:pt>
                <c:pt idx="2060">
                  <c:v>691</c:v>
                </c:pt>
                <c:pt idx="2061">
                  <c:v>684</c:v>
                </c:pt>
                <c:pt idx="2062">
                  <c:v>682</c:v>
                </c:pt>
                <c:pt idx="2063">
                  <c:v>754</c:v>
                </c:pt>
                <c:pt idx="2064">
                  <c:v>841</c:v>
                </c:pt>
                <c:pt idx="2065">
                  <c:v>899</c:v>
                </c:pt>
                <c:pt idx="2066">
                  <c:v>764</c:v>
                </c:pt>
                <c:pt idx="2067">
                  <c:v>732</c:v>
                </c:pt>
                <c:pt idx="2068">
                  <c:v>738</c:v>
                </c:pt>
                <c:pt idx="2069">
                  <c:v>879</c:v>
                </c:pt>
                <c:pt idx="2070">
                  <c:v>1721</c:v>
                </c:pt>
                <c:pt idx="2071">
                  <c:v>2805</c:v>
                </c:pt>
                <c:pt idx="2072">
                  <c:v>3884</c:v>
                </c:pt>
                <c:pt idx="2073">
                  <c:v>2655</c:v>
                </c:pt>
                <c:pt idx="2074">
                  <c:v>2123</c:v>
                </c:pt>
                <c:pt idx="2075">
                  <c:v>2074</c:v>
                </c:pt>
                <c:pt idx="2076">
                  <c:v>1952</c:v>
                </c:pt>
                <c:pt idx="2077">
                  <c:v>1866</c:v>
                </c:pt>
                <c:pt idx="2078">
                  <c:v>1939</c:v>
                </c:pt>
                <c:pt idx="2079">
                  <c:v>1921</c:v>
                </c:pt>
                <c:pt idx="2080">
                  <c:v>1585</c:v>
                </c:pt>
                <c:pt idx="2081">
                  <c:v>1503</c:v>
                </c:pt>
                <c:pt idx="2082">
                  <c:v>1407</c:v>
                </c:pt>
                <c:pt idx="2083">
                  <c:v>1316</c:v>
                </c:pt>
                <c:pt idx="2084">
                  <c:v>1229</c:v>
                </c:pt>
                <c:pt idx="2085">
                  <c:v>1333</c:v>
                </c:pt>
                <c:pt idx="2086">
                  <c:v>1387</c:v>
                </c:pt>
                <c:pt idx="2087">
                  <c:v>1158</c:v>
                </c:pt>
                <c:pt idx="2088">
                  <c:v>1162</c:v>
                </c:pt>
                <c:pt idx="2089">
                  <c:v>1126</c:v>
                </c:pt>
                <c:pt idx="2090">
                  <c:v>1071</c:v>
                </c:pt>
                <c:pt idx="2091">
                  <c:v>1082</c:v>
                </c:pt>
                <c:pt idx="2092">
                  <c:v>1183</c:v>
                </c:pt>
                <c:pt idx="2093">
                  <c:v>1222</c:v>
                </c:pt>
                <c:pt idx="2094">
                  <c:v>1049</c:v>
                </c:pt>
                <c:pt idx="2095">
                  <c:v>1049</c:v>
                </c:pt>
                <c:pt idx="2096">
                  <c:v>999</c:v>
                </c:pt>
                <c:pt idx="2097">
                  <c:v>895</c:v>
                </c:pt>
                <c:pt idx="2098">
                  <c:v>1008</c:v>
                </c:pt>
                <c:pt idx="2099">
                  <c:v>1092</c:v>
                </c:pt>
                <c:pt idx="2100">
                  <c:v>1135</c:v>
                </c:pt>
                <c:pt idx="2101">
                  <c:v>983</c:v>
                </c:pt>
                <c:pt idx="2102">
                  <c:v>925</c:v>
                </c:pt>
                <c:pt idx="2103">
                  <c:v>941</c:v>
                </c:pt>
                <c:pt idx="2104">
                  <c:v>921</c:v>
                </c:pt>
                <c:pt idx="2105">
                  <c:v>945</c:v>
                </c:pt>
                <c:pt idx="2106">
                  <c:v>1030</c:v>
                </c:pt>
                <c:pt idx="2107">
                  <c:v>1059</c:v>
                </c:pt>
                <c:pt idx="2108">
                  <c:v>916</c:v>
                </c:pt>
                <c:pt idx="2109">
                  <c:v>954</c:v>
                </c:pt>
                <c:pt idx="2110">
                  <c:v>957</c:v>
                </c:pt>
                <c:pt idx="2111">
                  <c:v>950</c:v>
                </c:pt>
                <c:pt idx="2112">
                  <c:v>955</c:v>
                </c:pt>
                <c:pt idx="2113">
                  <c:v>1072</c:v>
                </c:pt>
                <c:pt idx="2114">
                  <c:v>1126</c:v>
                </c:pt>
                <c:pt idx="2115">
                  <c:v>1006</c:v>
                </c:pt>
                <c:pt idx="2116">
                  <c:v>907</c:v>
                </c:pt>
                <c:pt idx="2117">
                  <c:v>920</c:v>
                </c:pt>
                <c:pt idx="2118">
                  <c:v>896</c:v>
                </c:pt>
                <c:pt idx="2119">
                  <c:v>945</c:v>
                </c:pt>
                <c:pt idx="2120">
                  <c:v>1047</c:v>
                </c:pt>
                <c:pt idx="2121">
                  <c:v>1064</c:v>
                </c:pt>
                <c:pt idx="2122">
                  <c:v>891</c:v>
                </c:pt>
                <c:pt idx="2123">
                  <c:v>877</c:v>
                </c:pt>
                <c:pt idx="2124">
                  <c:v>848</c:v>
                </c:pt>
                <c:pt idx="2125">
                  <c:v>832</c:v>
                </c:pt>
                <c:pt idx="2126">
                  <c:v>859</c:v>
                </c:pt>
                <c:pt idx="2127">
                  <c:v>926</c:v>
                </c:pt>
                <c:pt idx="2128">
                  <c:v>1024</c:v>
                </c:pt>
                <c:pt idx="2129">
                  <c:v>874</c:v>
                </c:pt>
                <c:pt idx="2130">
                  <c:v>832</c:v>
                </c:pt>
                <c:pt idx="2131">
                  <c:v>848</c:v>
                </c:pt>
                <c:pt idx="2132">
                  <c:v>847</c:v>
                </c:pt>
                <c:pt idx="2133">
                  <c:v>869</c:v>
                </c:pt>
                <c:pt idx="2134">
                  <c:v>997</c:v>
                </c:pt>
                <c:pt idx="2135">
                  <c:v>994</c:v>
                </c:pt>
                <c:pt idx="2136">
                  <c:v>853</c:v>
                </c:pt>
                <c:pt idx="2137">
                  <c:v>813</c:v>
                </c:pt>
                <c:pt idx="2138">
                  <c:v>801</c:v>
                </c:pt>
                <c:pt idx="2139">
                  <c:v>782</c:v>
                </c:pt>
                <c:pt idx="2140">
                  <c:v>826</c:v>
                </c:pt>
                <c:pt idx="2141">
                  <c:v>930</c:v>
                </c:pt>
                <c:pt idx="2142">
                  <c:v>948</c:v>
                </c:pt>
                <c:pt idx="2143">
                  <c:v>833</c:v>
                </c:pt>
                <c:pt idx="2144">
                  <c:v>789</c:v>
                </c:pt>
                <c:pt idx="2145">
                  <c:v>763</c:v>
                </c:pt>
                <c:pt idx="2146">
                  <c:v>780</c:v>
                </c:pt>
                <c:pt idx="2147">
                  <c:v>817</c:v>
                </c:pt>
                <c:pt idx="2148">
                  <c:v>918</c:v>
                </c:pt>
                <c:pt idx="2149">
                  <c:v>963</c:v>
                </c:pt>
                <c:pt idx="2150">
                  <c:v>835</c:v>
                </c:pt>
                <c:pt idx="2151">
                  <c:v>836</c:v>
                </c:pt>
                <c:pt idx="2152">
                  <c:v>818</c:v>
                </c:pt>
                <c:pt idx="2153">
                  <c:v>816</c:v>
                </c:pt>
                <c:pt idx="2154">
                  <c:v>869</c:v>
                </c:pt>
                <c:pt idx="2155">
                  <c:v>1010</c:v>
                </c:pt>
                <c:pt idx="2156">
                  <c:v>1053</c:v>
                </c:pt>
                <c:pt idx="2157">
                  <c:v>894</c:v>
                </c:pt>
                <c:pt idx="2158">
                  <c:v>837</c:v>
                </c:pt>
                <c:pt idx="2159">
                  <c:v>800</c:v>
                </c:pt>
                <c:pt idx="2160">
                  <c:v>781</c:v>
                </c:pt>
                <c:pt idx="2161">
                  <c:v>838</c:v>
                </c:pt>
                <c:pt idx="2162">
                  <c:v>1000</c:v>
                </c:pt>
                <c:pt idx="2163">
                  <c:v>1009</c:v>
                </c:pt>
                <c:pt idx="2164">
                  <c:v>851</c:v>
                </c:pt>
                <c:pt idx="2165">
                  <c:v>807</c:v>
                </c:pt>
                <c:pt idx="2166">
                  <c:v>773</c:v>
                </c:pt>
                <c:pt idx="2167">
                  <c:v>754</c:v>
                </c:pt>
                <c:pt idx="2168">
                  <c:v>837</c:v>
                </c:pt>
                <c:pt idx="2169">
                  <c:v>957</c:v>
                </c:pt>
                <c:pt idx="2170">
                  <c:v>976</c:v>
                </c:pt>
                <c:pt idx="2171">
                  <c:v>849</c:v>
                </c:pt>
                <c:pt idx="2172">
                  <c:v>811</c:v>
                </c:pt>
                <c:pt idx="2173">
                  <c:v>830</c:v>
                </c:pt>
                <c:pt idx="2174">
                  <c:v>816</c:v>
                </c:pt>
                <c:pt idx="2175">
                  <c:v>820</c:v>
                </c:pt>
                <c:pt idx="2176">
                  <c:v>909</c:v>
                </c:pt>
                <c:pt idx="2177">
                  <c:v>946</c:v>
                </c:pt>
                <c:pt idx="2178">
                  <c:v>807</c:v>
                </c:pt>
                <c:pt idx="2179">
                  <c:v>773</c:v>
                </c:pt>
                <c:pt idx="2180">
                  <c:v>761</c:v>
                </c:pt>
                <c:pt idx="2181">
                  <c:v>747</c:v>
                </c:pt>
                <c:pt idx="2182">
                  <c:v>775</c:v>
                </c:pt>
                <c:pt idx="2183">
                  <c:v>884</c:v>
                </c:pt>
                <c:pt idx="2184">
                  <c:v>937</c:v>
                </c:pt>
                <c:pt idx="2185">
                  <c:v>808</c:v>
                </c:pt>
                <c:pt idx="2186">
                  <c:v>802</c:v>
                </c:pt>
                <c:pt idx="2187">
                  <c:v>778</c:v>
                </c:pt>
                <c:pt idx="2188">
                  <c:v>789</c:v>
                </c:pt>
                <c:pt idx="2189">
                  <c:v>863</c:v>
                </c:pt>
                <c:pt idx="2190">
                  <c:v>1010</c:v>
                </c:pt>
                <c:pt idx="2191">
                  <c:v>1012</c:v>
                </c:pt>
                <c:pt idx="2192">
                  <c:v>881</c:v>
                </c:pt>
                <c:pt idx="2193">
                  <c:v>828</c:v>
                </c:pt>
                <c:pt idx="2194">
                  <c:v>807</c:v>
                </c:pt>
                <c:pt idx="2195">
                  <c:v>796</c:v>
                </c:pt>
                <c:pt idx="2196">
                  <c:v>823</c:v>
                </c:pt>
                <c:pt idx="2197">
                  <c:v>953</c:v>
                </c:pt>
                <c:pt idx="2198">
                  <c:v>962</c:v>
                </c:pt>
                <c:pt idx="2199">
                  <c:v>799</c:v>
                </c:pt>
                <c:pt idx="2200">
                  <c:v>788</c:v>
                </c:pt>
                <c:pt idx="2201">
                  <c:v>750</c:v>
                </c:pt>
                <c:pt idx="2202">
                  <c:v>759</c:v>
                </c:pt>
                <c:pt idx="2203">
                  <c:v>753</c:v>
                </c:pt>
                <c:pt idx="2204">
                  <c:v>888</c:v>
                </c:pt>
                <c:pt idx="2205">
                  <c:v>910</c:v>
                </c:pt>
                <c:pt idx="2206">
                  <c:v>749</c:v>
                </c:pt>
                <c:pt idx="2207">
                  <c:v>737</c:v>
                </c:pt>
                <c:pt idx="2208">
                  <c:v>707</c:v>
                </c:pt>
                <c:pt idx="2209">
                  <c:v>707</c:v>
                </c:pt>
                <c:pt idx="2210">
                  <c:v>716</c:v>
                </c:pt>
                <c:pt idx="2211">
                  <c:v>787</c:v>
                </c:pt>
                <c:pt idx="2212">
                  <c:v>814</c:v>
                </c:pt>
                <c:pt idx="2213">
                  <c:v>669</c:v>
                </c:pt>
                <c:pt idx="2214">
                  <c:v>665</c:v>
                </c:pt>
                <c:pt idx="2215">
                  <c:v>646</c:v>
                </c:pt>
                <c:pt idx="2216">
                  <c:v>634</c:v>
                </c:pt>
                <c:pt idx="2217">
                  <c:v>674</c:v>
                </c:pt>
                <c:pt idx="2218">
                  <c:v>788</c:v>
                </c:pt>
                <c:pt idx="2219">
                  <c:v>784</c:v>
                </c:pt>
                <c:pt idx="2220">
                  <c:v>687</c:v>
                </c:pt>
                <c:pt idx="2221">
                  <c:v>671</c:v>
                </c:pt>
                <c:pt idx="2222">
                  <c:v>682</c:v>
                </c:pt>
                <c:pt idx="2223">
                  <c:v>678</c:v>
                </c:pt>
                <c:pt idx="2224">
                  <c:v>708</c:v>
                </c:pt>
                <c:pt idx="2225">
                  <c:v>807</c:v>
                </c:pt>
                <c:pt idx="2226">
                  <c:v>720</c:v>
                </c:pt>
                <c:pt idx="2227">
                  <c:v>707</c:v>
                </c:pt>
                <c:pt idx="2228">
                  <c:v>766</c:v>
                </c:pt>
                <c:pt idx="2229">
                  <c:v>787</c:v>
                </c:pt>
                <c:pt idx="2230">
                  <c:v>784</c:v>
                </c:pt>
                <c:pt idx="2231">
                  <c:v>837</c:v>
                </c:pt>
                <c:pt idx="2232">
                  <c:v>895</c:v>
                </c:pt>
                <c:pt idx="2233">
                  <c:v>774</c:v>
                </c:pt>
                <c:pt idx="2234">
                  <c:v>845</c:v>
                </c:pt>
                <c:pt idx="2235">
                  <c:v>827</c:v>
                </c:pt>
                <c:pt idx="2236">
                  <c:v>804</c:v>
                </c:pt>
                <c:pt idx="2237">
                  <c:v>798</c:v>
                </c:pt>
                <c:pt idx="2238">
                  <c:v>794</c:v>
                </c:pt>
                <c:pt idx="2239">
                  <c:v>886</c:v>
                </c:pt>
                <c:pt idx="2240">
                  <c:v>880</c:v>
                </c:pt>
                <c:pt idx="2241">
                  <c:v>715</c:v>
                </c:pt>
                <c:pt idx="2242">
                  <c:v>766</c:v>
                </c:pt>
                <c:pt idx="2243">
                  <c:v>782</c:v>
                </c:pt>
                <c:pt idx="2244">
                  <c:v>805</c:v>
                </c:pt>
                <c:pt idx="2245">
                  <c:v>855</c:v>
                </c:pt>
                <c:pt idx="2246">
                  <c:v>1033</c:v>
                </c:pt>
                <c:pt idx="2247">
                  <c:v>1360</c:v>
                </c:pt>
                <c:pt idx="2248">
                  <c:v>1108</c:v>
                </c:pt>
                <c:pt idx="2249">
                  <c:v>1054</c:v>
                </c:pt>
                <c:pt idx="2250">
                  <c:v>1036</c:v>
                </c:pt>
                <c:pt idx="2251">
                  <c:v>1014</c:v>
                </c:pt>
                <c:pt idx="2252">
                  <c:v>1009</c:v>
                </c:pt>
                <c:pt idx="2253">
                  <c:v>1124</c:v>
                </c:pt>
                <c:pt idx="2254">
                  <c:v>1077</c:v>
                </c:pt>
                <c:pt idx="2255">
                  <c:v>858</c:v>
                </c:pt>
                <c:pt idx="2256">
                  <c:v>814</c:v>
                </c:pt>
                <c:pt idx="2257">
                  <c:v>791</c:v>
                </c:pt>
                <c:pt idx="2258">
                  <c:v>785</c:v>
                </c:pt>
                <c:pt idx="2259">
                  <c:v>821</c:v>
                </c:pt>
                <c:pt idx="2260">
                  <c:v>962</c:v>
                </c:pt>
                <c:pt idx="2261">
                  <c:v>975</c:v>
                </c:pt>
                <c:pt idx="2262">
                  <c:v>813</c:v>
                </c:pt>
                <c:pt idx="2263">
                  <c:v>794</c:v>
                </c:pt>
                <c:pt idx="2264">
                  <c:v>796</c:v>
                </c:pt>
                <c:pt idx="2265">
                  <c:v>775</c:v>
                </c:pt>
                <c:pt idx="2266">
                  <c:v>853</c:v>
                </c:pt>
                <c:pt idx="2267">
                  <c:v>1003</c:v>
                </c:pt>
                <c:pt idx="2268">
                  <c:v>1043</c:v>
                </c:pt>
                <c:pt idx="2269">
                  <c:v>871</c:v>
                </c:pt>
                <c:pt idx="2270">
                  <c:v>896</c:v>
                </c:pt>
                <c:pt idx="2271">
                  <c:v>879</c:v>
                </c:pt>
                <c:pt idx="2272">
                  <c:v>866</c:v>
                </c:pt>
                <c:pt idx="2273">
                  <c:v>885</c:v>
                </c:pt>
                <c:pt idx="2274">
                  <c:v>1010</c:v>
                </c:pt>
                <c:pt idx="2275">
                  <c:v>1050</c:v>
                </c:pt>
                <c:pt idx="2276">
                  <c:v>889</c:v>
                </c:pt>
                <c:pt idx="2277">
                  <c:v>874</c:v>
                </c:pt>
                <c:pt idx="2278">
                  <c:v>799</c:v>
                </c:pt>
                <c:pt idx="2279">
                  <c:v>821</c:v>
                </c:pt>
                <c:pt idx="2280">
                  <c:v>902</c:v>
                </c:pt>
                <c:pt idx="2281">
                  <c:v>1039</c:v>
                </c:pt>
                <c:pt idx="2282">
                  <c:v>1064</c:v>
                </c:pt>
                <c:pt idx="2283">
                  <c:v>903</c:v>
                </c:pt>
                <c:pt idx="2284">
                  <c:v>897</c:v>
                </c:pt>
                <c:pt idx="2285">
                  <c:v>873</c:v>
                </c:pt>
                <c:pt idx="2286">
                  <c:v>874</c:v>
                </c:pt>
                <c:pt idx="2287">
                  <c:v>914</c:v>
                </c:pt>
                <c:pt idx="2288">
                  <c:v>1056</c:v>
                </c:pt>
                <c:pt idx="2289">
                  <c:v>1094</c:v>
                </c:pt>
                <c:pt idx="2290">
                  <c:v>880</c:v>
                </c:pt>
                <c:pt idx="2291">
                  <c:v>855</c:v>
                </c:pt>
                <c:pt idx="2292">
                  <c:v>846</c:v>
                </c:pt>
                <c:pt idx="2293">
                  <c:v>851</c:v>
                </c:pt>
                <c:pt idx="2294">
                  <c:v>878</c:v>
                </c:pt>
                <c:pt idx="2295">
                  <c:v>1036</c:v>
                </c:pt>
                <c:pt idx="2296">
                  <c:v>1048</c:v>
                </c:pt>
                <c:pt idx="2297">
                  <c:v>886</c:v>
                </c:pt>
                <c:pt idx="2298">
                  <c:v>883</c:v>
                </c:pt>
                <c:pt idx="2299">
                  <c:v>855</c:v>
                </c:pt>
                <c:pt idx="2300">
                  <c:v>850</c:v>
                </c:pt>
                <c:pt idx="2301">
                  <c:v>899</c:v>
                </c:pt>
                <c:pt idx="2302">
                  <c:v>1043</c:v>
                </c:pt>
                <c:pt idx="2303">
                  <c:v>1062</c:v>
                </c:pt>
                <c:pt idx="2304">
                  <c:v>885</c:v>
                </c:pt>
                <c:pt idx="2305">
                  <c:v>849</c:v>
                </c:pt>
                <c:pt idx="2306">
                  <c:v>841</c:v>
                </c:pt>
                <c:pt idx="2307">
                  <c:v>850</c:v>
                </c:pt>
                <c:pt idx="2308">
                  <c:v>896</c:v>
                </c:pt>
                <c:pt idx="2309">
                  <c:v>1068</c:v>
                </c:pt>
                <c:pt idx="2310">
                  <c:v>1100</c:v>
                </c:pt>
                <c:pt idx="2311">
                  <c:v>903</c:v>
                </c:pt>
                <c:pt idx="2312">
                  <c:v>880</c:v>
                </c:pt>
                <c:pt idx="2313">
                  <c:v>837</c:v>
                </c:pt>
                <c:pt idx="2314">
                  <c:v>744</c:v>
                </c:pt>
                <c:pt idx="2315">
                  <c:v>844</c:v>
                </c:pt>
                <c:pt idx="2316">
                  <c:v>1002</c:v>
                </c:pt>
                <c:pt idx="2317">
                  <c:v>1004</c:v>
                </c:pt>
                <c:pt idx="2318">
                  <c:v>839</c:v>
                </c:pt>
                <c:pt idx="2319">
                  <c:v>797</c:v>
                </c:pt>
                <c:pt idx="2320">
                  <c:v>802</c:v>
                </c:pt>
                <c:pt idx="2321">
                  <c:v>803</c:v>
                </c:pt>
                <c:pt idx="2322">
                  <c:v>895</c:v>
                </c:pt>
                <c:pt idx="2323">
                  <c:v>894</c:v>
                </c:pt>
                <c:pt idx="2324">
                  <c:v>904</c:v>
                </c:pt>
                <c:pt idx="2325">
                  <c:v>878</c:v>
                </c:pt>
                <c:pt idx="2326">
                  <c:v>768</c:v>
                </c:pt>
                <c:pt idx="2327">
                  <c:v>748</c:v>
                </c:pt>
                <c:pt idx="2328">
                  <c:v>780</c:v>
                </c:pt>
                <c:pt idx="2329">
                  <c:v>799</c:v>
                </c:pt>
                <c:pt idx="2330">
                  <c:v>900</c:v>
                </c:pt>
                <c:pt idx="2331">
                  <c:v>910</c:v>
                </c:pt>
                <c:pt idx="2332">
                  <c:v>764</c:v>
                </c:pt>
                <c:pt idx="2333">
                  <c:v>741</c:v>
                </c:pt>
                <c:pt idx="2334">
                  <c:v>729</c:v>
                </c:pt>
                <c:pt idx="2335">
                  <c:v>703</c:v>
                </c:pt>
                <c:pt idx="2336">
                  <c:v>781</c:v>
                </c:pt>
                <c:pt idx="2337">
                  <c:v>915</c:v>
                </c:pt>
                <c:pt idx="2338">
                  <c:v>921</c:v>
                </c:pt>
                <c:pt idx="2339">
                  <c:v>777</c:v>
                </c:pt>
                <c:pt idx="2340">
                  <c:v>756</c:v>
                </c:pt>
                <c:pt idx="2341">
                  <c:v>780</c:v>
                </c:pt>
                <c:pt idx="2342">
                  <c:v>792</c:v>
                </c:pt>
                <c:pt idx="2343">
                  <c:v>821</c:v>
                </c:pt>
                <c:pt idx="2344">
                  <c:v>948</c:v>
                </c:pt>
                <c:pt idx="2345">
                  <c:v>970</c:v>
                </c:pt>
                <c:pt idx="2346">
                  <c:v>807</c:v>
                </c:pt>
                <c:pt idx="2347">
                  <c:v>781</c:v>
                </c:pt>
                <c:pt idx="2348">
                  <c:v>749</c:v>
                </c:pt>
                <c:pt idx="2349">
                  <c:v>759</c:v>
                </c:pt>
                <c:pt idx="2350">
                  <c:v>773</c:v>
                </c:pt>
                <c:pt idx="2351">
                  <c:v>891</c:v>
                </c:pt>
                <c:pt idx="2352">
                  <c:v>905</c:v>
                </c:pt>
                <c:pt idx="2353">
                  <c:v>781</c:v>
                </c:pt>
                <c:pt idx="2354">
                  <c:v>806</c:v>
                </c:pt>
                <c:pt idx="2355">
                  <c:v>880</c:v>
                </c:pt>
                <c:pt idx="2356">
                  <c:v>797</c:v>
                </c:pt>
                <c:pt idx="2357">
                  <c:v>844</c:v>
                </c:pt>
                <c:pt idx="2358">
                  <c:v>973</c:v>
                </c:pt>
                <c:pt idx="2359">
                  <c:v>1025</c:v>
                </c:pt>
                <c:pt idx="2360">
                  <c:v>881</c:v>
                </c:pt>
                <c:pt idx="2361">
                  <c:v>797</c:v>
                </c:pt>
                <c:pt idx="2362">
                  <c:v>804</c:v>
                </c:pt>
                <c:pt idx="2363">
                  <c:v>843</c:v>
                </c:pt>
                <c:pt idx="2364">
                  <c:v>829</c:v>
                </c:pt>
                <c:pt idx="2365">
                  <c:v>894</c:v>
                </c:pt>
                <c:pt idx="2366">
                  <c:v>895</c:v>
                </c:pt>
                <c:pt idx="2367">
                  <c:v>787</c:v>
                </c:pt>
                <c:pt idx="2368">
                  <c:v>735</c:v>
                </c:pt>
                <c:pt idx="2369">
                  <c:v>691</c:v>
                </c:pt>
                <c:pt idx="2370">
                  <c:v>692</c:v>
                </c:pt>
                <c:pt idx="2371">
                  <c:v>735</c:v>
                </c:pt>
                <c:pt idx="2372">
                  <c:v>841</c:v>
                </c:pt>
                <c:pt idx="2373">
                  <c:v>856</c:v>
                </c:pt>
                <c:pt idx="2374">
                  <c:v>751</c:v>
                </c:pt>
                <c:pt idx="2375">
                  <c:v>675</c:v>
                </c:pt>
                <c:pt idx="2376">
                  <c:v>691</c:v>
                </c:pt>
                <c:pt idx="2377">
                  <c:v>673</c:v>
                </c:pt>
                <c:pt idx="2378">
                  <c:v>716</c:v>
                </c:pt>
                <c:pt idx="2379">
                  <c:v>790</c:v>
                </c:pt>
                <c:pt idx="2380">
                  <c:v>803</c:v>
                </c:pt>
                <c:pt idx="2381">
                  <c:v>732</c:v>
                </c:pt>
                <c:pt idx="2382">
                  <c:v>710</c:v>
                </c:pt>
                <c:pt idx="2383">
                  <c:v>701</c:v>
                </c:pt>
                <c:pt idx="2384">
                  <c:v>725</c:v>
                </c:pt>
                <c:pt idx="2385">
                  <c:v>734</c:v>
                </c:pt>
                <c:pt idx="2386">
                  <c:v>804</c:v>
                </c:pt>
                <c:pt idx="2387">
                  <c:v>838</c:v>
                </c:pt>
                <c:pt idx="2388">
                  <c:v>753</c:v>
                </c:pt>
                <c:pt idx="2389">
                  <c:v>745</c:v>
                </c:pt>
                <c:pt idx="2390">
                  <c:v>770</c:v>
                </c:pt>
                <c:pt idx="2391">
                  <c:v>819</c:v>
                </c:pt>
                <c:pt idx="2392">
                  <c:v>830</c:v>
                </c:pt>
                <c:pt idx="2393">
                  <c:v>913</c:v>
                </c:pt>
                <c:pt idx="2394">
                  <c:v>965</c:v>
                </c:pt>
                <c:pt idx="2395">
                  <c:v>828</c:v>
                </c:pt>
                <c:pt idx="2396">
                  <c:v>847</c:v>
                </c:pt>
                <c:pt idx="2397">
                  <c:v>885</c:v>
                </c:pt>
                <c:pt idx="2398">
                  <c:v>846</c:v>
                </c:pt>
                <c:pt idx="2399">
                  <c:v>877</c:v>
                </c:pt>
                <c:pt idx="2400">
                  <c:v>1023</c:v>
                </c:pt>
                <c:pt idx="2401">
                  <c:v>1071</c:v>
                </c:pt>
                <c:pt idx="2402">
                  <c:v>902</c:v>
                </c:pt>
                <c:pt idx="2403">
                  <c:v>889</c:v>
                </c:pt>
                <c:pt idx="2404">
                  <c:v>840</c:v>
                </c:pt>
                <c:pt idx="2405">
                  <c:v>820</c:v>
                </c:pt>
                <c:pt idx="2406">
                  <c:v>820</c:v>
                </c:pt>
                <c:pt idx="2407">
                  <c:v>936</c:v>
                </c:pt>
                <c:pt idx="2408">
                  <c:v>972</c:v>
                </c:pt>
                <c:pt idx="2409">
                  <c:v>826</c:v>
                </c:pt>
                <c:pt idx="2410">
                  <c:v>764</c:v>
                </c:pt>
                <c:pt idx="2411">
                  <c:v>751</c:v>
                </c:pt>
                <c:pt idx="2412">
                  <c:v>749</c:v>
                </c:pt>
                <c:pt idx="2413">
                  <c:v>813</c:v>
                </c:pt>
                <c:pt idx="2414">
                  <c:v>932</c:v>
                </c:pt>
                <c:pt idx="2415">
                  <c:v>988</c:v>
                </c:pt>
                <c:pt idx="2416">
                  <c:v>853</c:v>
                </c:pt>
                <c:pt idx="2417">
                  <c:v>825</c:v>
                </c:pt>
                <c:pt idx="2418">
                  <c:v>828</c:v>
                </c:pt>
                <c:pt idx="2419">
                  <c:v>829</c:v>
                </c:pt>
                <c:pt idx="2420">
                  <c:v>830</c:v>
                </c:pt>
                <c:pt idx="2421">
                  <c:v>952</c:v>
                </c:pt>
                <c:pt idx="2422">
                  <c:v>988</c:v>
                </c:pt>
                <c:pt idx="2423">
                  <c:v>880</c:v>
                </c:pt>
                <c:pt idx="2424">
                  <c:v>830</c:v>
                </c:pt>
                <c:pt idx="2425">
                  <c:v>797</c:v>
                </c:pt>
                <c:pt idx="2426">
                  <c:v>813</c:v>
                </c:pt>
                <c:pt idx="2427">
                  <c:v>870</c:v>
                </c:pt>
                <c:pt idx="2428">
                  <c:v>918</c:v>
                </c:pt>
                <c:pt idx="2429">
                  <c:v>950</c:v>
                </c:pt>
                <c:pt idx="2430">
                  <c:v>833</c:v>
                </c:pt>
                <c:pt idx="2431">
                  <c:v>819</c:v>
                </c:pt>
                <c:pt idx="2432">
                  <c:v>809</c:v>
                </c:pt>
                <c:pt idx="2433">
                  <c:v>767</c:v>
                </c:pt>
                <c:pt idx="2434">
                  <c:v>776</c:v>
                </c:pt>
                <c:pt idx="2435">
                  <c:v>829</c:v>
                </c:pt>
                <c:pt idx="2436">
                  <c:v>866</c:v>
                </c:pt>
                <c:pt idx="2437">
                  <c:v>772</c:v>
                </c:pt>
                <c:pt idx="2438">
                  <c:v>759</c:v>
                </c:pt>
                <c:pt idx="2439">
                  <c:v>762</c:v>
                </c:pt>
                <c:pt idx="2440">
                  <c:v>744</c:v>
                </c:pt>
                <c:pt idx="2441">
                  <c:v>756</c:v>
                </c:pt>
                <c:pt idx="2442">
                  <c:v>844</c:v>
                </c:pt>
                <c:pt idx="2443">
                  <c:v>843</c:v>
                </c:pt>
                <c:pt idx="2444">
                  <c:v>753</c:v>
                </c:pt>
                <c:pt idx="2445">
                  <c:v>815</c:v>
                </c:pt>
                <c:pt idx="2446">
                  <c:v>834</c:v>
                </c:pt>
                <c:pt idx="2447">
                  <c:v>841</c:v>
                </c:pt>
                <c:pt idx="2448">
                  <c:v>894</c:v>
                </c:pt>
                <c:pt idx="2449">
                  <c:v>1031</c:v>
                </c:pt>
                <c:pt idx="2450">
                  <c:v>1133</c:v>
                </c:pt>
                <c:pt idx="2451">
                  <c:v>986</c:v>
                </c:pt>
                <c:pt idx="2452">
                  <c:v>889</c:v>
                </c:pt>
                <c:pt idx="2453">
                  <c:v>827</c:v>
                </c:pt>
                <c:pt idx="2454">
                  <c:v>809</c:v>
                </c:pt>
                <c:pt idx="2455">
                  <c:v>814</c:v>
                </c:pt>
                <c:pt idx="2456">
                  <c:v>898</c:v>
                </c:pt>
                <c:pt idx="2457">
                  <c:v>921</c:v>
                </c:pt>
                <c:pt idx="2458">
                  <c:v>794</c:v>
                </c:pt>
                <c:pt idx="2459">
                  <c:v>853</c:v>
                </c:pt>
                <c:pt idx="2460">
                  <c:v>853</c:v>
                </c:pt>
                <c:pt idx="2461">
                  <c:v>856</c:v>
                </c:pt>
                <c:pt idx="2462">
                  <c:v>858</c:v>
                </c:pt>
                <c:pt idx="2463">
                  <c:v>858</c:v>
                </c:pt>
                <c:pt idx="2464">
                  <c:v>859</c:v>
                </c:pt>
                <c:pt idx="2465">
                  <c:v>859</c:v>
                </c:pt>
                <c:pt idx="2466">
                  <c:v>860</c:v>
                </c:pt>
                <c:pt idx="2467">
                  <c:v>862</c:v>
                </c:pt>
                <c:pt idx="2468">
                  <c:v>866</c:v>
                </c:pt>
                <c:pt idx="2469">
                  <c:v>870</c:v>
                </c:pt>
                <c:pt idx="2470">
                  <c:v>872</c:v>
                </c:pt>
                <c:pt idx="2471">
                  <c:v>873</c:v>
                </c:pt>
                <c:pt idx="2472">
                  <c:v>875</c:v>
                </c:pt>
                <c:pt idx="2473">
                  <c:v>878</c:v>
                </c:pt>
                <c:pt idx="2474">
                  <c:v>876</c:v>
                </c:pt>
                <c:pt idx="2475">
                  <c:v>872</c:v>
                </c:pt>
                <c:pt idx="2476">
                  <c:v>869</c:v>
                </c:pt>
                <c:pt idx="2477">
                  <c:v>866</c:v>
                </c:pt>
                <c:pt idx="2478">
                  <c:v>863</c:v>
                </c:pt>
                <c:pt idx="2479">
                  <c:v>856</c:v>
                </c:pt>
                <c:pt idx="2480">
                  <c:v>852</c:v>
                </c:pt>
                <c:pt idx="2481">
                  <c:v>851</c:v>
                </c:pt>
                <c:pt idx="2482">
                  <c:v>851</c:v>
                </c:pt>
                <c:pt idx="2483">
                  <c:v>851</c:v>
                </c:pt>
                <c:pt idx="2484">
                  <c:v>853</c:v>
                </c:pt>
                <c:pt idx="2485">
                  <c:v>851</c:v>
                </c:pt>
                <c:pt idx="2486">
                  <c:v>848</c:v>
                </c:pt>
                <c:pt idx="2487">
                  <c:v>845</c:v>
                </c:pt>
                <c:pt idx="2488">
                  <c:v>843</c:v>
                </c:pt>
                <c:pt idx="2489">
                  <c:v>843</c:v>
                </c:pt>
                <c:pt idx="2490">
                  <c:v>844</c:v>
                </c:pt>
                <c:pt idx="2491">
                  <c:v>845</c:v>
                </c:pt>
                <c:pt idx="2492">
                  <c:v>846</c:v>
                </c:pt>
                <c:pt idx="2493">
                  <c:v>845</c:v>
                </c:pt>
                <c:pt idx="2494">
                  <c:v>846</c:v>
                </c:pt>
                <c:pt idx="2495">
                  <c:v>846</c:v>
                </c:pt>
                <c:pt idx="2496">
                  <c:v>848</c:v>
                </c:pt>
                <c:pt idx="2497">
                  <c:v>848</c:v>
                </c:pt>
                <c:pt idx="2498">
                  <c:v>850</c:v>
                </c:pt>
                <c:pt idx="2499">
                  <c:v>853</c:v>
                </c:pt>
                <c:pt idx="2500">
                  <c:v>854</c:v>
                </c:pt>
                <c:pt idx="2501">
                  <c:v>853</c:v>
                </c:pt>
                <c:pt idx="2502">
                  <c:v>852</c:v>
                </c:pt>
                <c:pt idx="2503">
                  <c:v>854</c:v>
                </c:pt>
                <c:pt idx="2504">
                  <c:v>855</c:v>
                </c:pt>
                <c:pt idx="2505">
                  <c:v>852</c:v>
                </c:pt>
                <c:pt idx="2506">
                  <c:v>850</c:v>
                </c:pt>
                <c:pt idx="2507">
                  <c:v>847</c:v>
                </c:pt>
                <c:pt idx="2508">
                  <c:v>845</c:v>
                </c:pt>
                <c:pt idx="2509">
                  <c:v>845</c:v>
                </c:pt>
                <c:pt idx="2510">
                  <c:v>845</c:v>
                </c:pt>
                <c:pt idx="2511">
                  <c:v>846</c:v>
                </c:pt>
                <c:pt idx="2512">
                  <c:v>847</c:v>
                </c:pt>
                <c:pt idx="2513">
                  <c:v>849</c:v>
                </c:pt>
                <c:pt idx="2514">
                  <c:v>848</c:v>
                </c:pt>
                <c:pt idx="2515">
                  <c:v>847</c:v>
                </c:pt>
                <c:pt idx="2516">
                  <c:v>847</c:v>
                </c:pt>
                <c:pt idx="2517">
                  <c:v>848</c:v>
                </c:pt>
                <c:pt idx="2518">
                  <c:v>849</c:v>
                </c:pt>
                <c:pt idx="2519">
                  <c:v>851</c:v>
                </c:pt>
                <c:pt idx="2520">
                  <c:v>851</c:v>
                </c:pt>
                <c:pt idx="2521">
                  <c:v>852</c:v>
                </c:pt>
                <c:pt idx="2522">
                  <c:v>851</c:v>
                </c:pt>
                <c:pt idx="2523">
                  <c:v>849</c:v>
                </c:pt>
                <c:pt idx="2524">
                  <c:v>846</c:v>
                </c:pt>
                <c:pt idx="2525">
                  <c:v>846</c:v>
                </c:pt>
                <c:pt idx="2526">
                  <c:v>847</c:v>
                </c:pt>
                <c:pt idx="2527">
                  <c:v>845</c:v>
                </c:pt>
                <c:pt idx="2528">
                  <c:v>844</c:v>
                </c:pt>
                <c:pt idx="2529">
                  <c:v>845</c:v>
                </c:pt>
                <c:pt idx="2530">
                  <c:v>847</c:v>
                </c:pt>
                <c:pt idx="2531">
                  <c:v>852</c:v>
                </c:pt>
                <c:pt idx="2532">
                  <c:v>853</c:v>
                </c:pt>
                <c:pt idx="2533">
                  <c:v>854</c:v>
                </c:pt>
                <c:pt idx="2534">
                  <c:v>855</c:v>
                </c:pt>
                <c:pt idx="2535">
                  <c:v>857</c:v>
                </c:pt>
                <c:pt idx="2536">
                  <c:v>859</c:v>
                </c:pt>
                <c:pt idx="2537">
                  <c:v>860</c:v>
                </c:pt>
                <c:pt idx="2538">
                  <c:v>864</c:v>
                </c:pt>
                <c:pt idx="2539">
                  <c:v>870</c:v>
                </c:pt>
                <c:pt idx="2540">
                  <c:v>874</c:v>
                </c:pt>
                <c:pt idx="2541">
                  <c:v>879</c:v>
                </c:pt>
                <c:pt idx="2542">
                  <c:v>884</c:v>
                </c:pt>
                <c:pt idx="2543">
                  <c:v>889</c:v>
                </c:pt>
                <c:pt idx="2544">
                  <c:v>894</c:v>
                </c:pt>
                <c:pt idx="2545">
                  <c:v>898</c:v>
                </c:pt>
                <c:pt idx="2546">
                  <c:v>902</c:v>
                </c:pt>
                <c:pt idx="2547">
                  <c:v>905</c:v>
                </c:pt>
                <c:pt idx="2548">
                  <c:v>908</c:v>
                </c:pt>
                <c:pt idx="2549">
                  <c:v>909</c:v>
                </c:pt>
                <c:pt idx="2550">
                  <c:v>909</c:v>
                </c:pt>
                <c:pt idx="2551">
                  <c:v>911</c:v>
                </c:pt>
                <c:pt idx="2552">
                  <c:v>914</c:v>
                </c:pt>
                <c:pt idx="2553">
                  <c:v>918</c:v>
                </c:pt>
                <c:pt idx="2554">
                  <c:v>923</c:v>
                </c:pt>
                <c:pt idx="2555">
                  <c:v>925</c:v>
                </c:pt>
                <c:pt idx="2556">
                  <c:v>928</c:v>
                </c:pt>
                <c:pt idx="2557">
                  <c:v>929</c:v>
                </c:pt>
                <c:pt idx="2558">
                  <c:v>931</c:v>
                </c:pt>
                <c:pt idx="2559">
                  <c:v>932</c:v>
                </c:pt>
                <c:pt idx="2560">
                  <c:v>934</c:v>
                </c:pt>
                <c:pt idx="2561">
                  <c:v>936</c:v>
                </c:pt>
                <c:pt idx="2562">
                  <c:v>938</c:v>
                </c:pt>
                <c:pt idx="2563">
                  <c:v>938</c:v>
                </c:pt>
                <c:pt idx="2564">
                  <c:v>941</c:v>
                </c:pt>
                <c:pt idx="2565">
                  <c:v>942</c:v>
                </c:pt>
                <c:pt idx="2566">
                  <c:v>945</c:v>
                </c:pt>
                <c:pt idx="2567">
                  <c:v>948</c:v>
                </c:pt>
                <c:pt idx="2568">
                  <c:v>952</c:v>
                </c:pt>
                <c:pt idx="2569">
                  <c:v>955</c:v>
                </c:pt>
                <c:pt idx="2570">
                  <c:v>961</c:v>
                </c:pt>
                <c:pt idx="2571">
                  <c:v>966</c:v>
                </c:pt>
                <c:pt idx="2572">
                  <c:v>971</c:v>
                </c:pt>
                <c:pt idx="2573">
                  <c:v>974</c:v>
                </c:pt>
                <c:pt idx="2574">
                  <c:v>978</c:v>
                </c:pt>
                <c:pt idx="2575">
                  <c:v>981</c:v>
                </c:pt>
                <c:pt idx="2576">
                  <c:v>981</c:v>
                </c:pt>
                <c:pt idx="2577">
                  <c:v>978</c:v>
                </c:pt>
                <c:pt idx="2578">
                  <c:v>971</c:v>
                </c:pt>
                <c:pt idx="2579">
                  <c:v>968</c:v>
                </c:pt>
                <c:pt idx="2580">
                  <c:v>965</c:v>
                </c:pt>
                <c:pt idx="2581">
                  <c:v>964</c:v>
                </c:pt>
                <c:pt idx="2582">
                  <c:v>963</c:v>
                </c:pt>
                <c:pt idx="2583">
                  <c:v>962</c:v>
                </c:pt>
                <c:pt idx="2584">
                  <c:v>960</c:v>
                </c:pt>
                <c:pt idx="2585">
                  <c:v>957</c:v>
                </c:pt>
                <c:pt idx="2586">
                  <c:v>952</c:v>
                </c:pt>
                <c:pt idx="2587">
                  <c:v>948</c:v>
                </c:pt>
                <c:pt idx="2588">
                  <c:v>941</c:v>
                </c:pt>
                <c:pt idx="2589">
                  <c:v>935</c:v>
                </c:pt>
                <c:pt idx="2590">
                  <c:v>926</c:v>
                </c:pt>
                <c:pt idx="2591">
                  <c:v>919</c:v>
                </c:pt>
                <c:pt idx="2592">
                  <c:v>910</c:v>
                </c:pt>
                <c:pt idx="2593">
                  <c:v>904</c:v>
                </c:pt>
                <c:pt idx="2594">
                  <c:v>897</c:v>
                </c:pt>
                <c:pt idx="2595">
                  <c:v>892</c:v>
                </c:pt>
                <c:pt idx="2596">
                  <c:v>884</c:v>
                </c:pt>
                <c:pt idx="2597">
                  <c:v>881</c:v>
                </c:pt>
                <c:pt idx="2598">
                  <c:v>878</c:v>
                </c:pt>
                <c:pt idx="2599">
                  <c:v>875</c:v>
                </c:pt>
                <c:pt idx="2600">
                  <c:v>875</c:v>
                </c:pt>
                <c:pt idx="2601">
                  <c:v>874</c:v>
                </c:pt>
                <c:pt idx="2602">
                  <c:v>870</c:v>
                </c:pt>
                <c:pt idx="2603">
                  <c:v>868</c:v>
                </c:pt>
                <c:pt idx="2604">
                  <c:v>864</c:v>
                </c:pt>
                <c:pt idx="2605">
                  <c:v>863</c:v>
                </c:pt>
                <c:pt idx="2606">
                  <c:v>860</c:v>
                </c:pt>
                <c:pt idx="2607">
                  <c:v>858</c:v>
                </c:pt>
                <c:pt idx="2608">
                  <c:v>855</c:v>
                </c:pt>
                <c:pt idx="2609">
                  <c:v>851</c:v>
                </c:pt>
                <c:pt idx="2610">
                  <c:v>847</c:v>
                </c:pt>
                <c:pt idx="2611">
                  <c:v>844</c:v>
                </c:pt>
                <c:pt idx="2612">
                  <c:v>841</c:v>
                </c:pt>
                <c:pt idx="2613">
                  <c:v>838</c:v>
                </c:pt>
                <c:pt idx="2614">
                  <c:v>835</c:v>
                </c:pt>
                <c:pt idx="2615">
                  <c:v>832</c:v>
                </c:pt>
                <c:pt idx="2616">
                  <c:v>830</c:v>
                </c:pt>
                <c:pt idx="2617">
                  <c:v>825</c:v>
                </c:pt>
                <c:pt idx="2618">
                  <c:v>820</c:v>
                </c:pt>
                <c:pt idx="2619">
                  <c:v>816</c:v>
                </c:pt>
                <c:pt idx="2620">
                  <c:v>817</c:v>
                </c:pt>
                <c:pt idx="2621">
                  <c:v>814</c:v>
                </c:pt>
                <c:pt idx="2622">
                  <c:v>813</c:v>
                </c:pt>
                <c:pt idx="2623">
                  <c:v>814</c:v>
                </c:pt>
                <c:pt idx="2624">
                  <c:v>814</c:v>
                </c:pt>
                <c:pt idx="2625">
                  <c:v>813</c:v>
                </c:pt>
                <c:pt idx="2626">
                  <c:v>814</c:v>
                </c:pt>
                <c:pt idx="2627">
                  <c:v>811</c:v>
                </c:pt>
                <c:pt idx="2628">
                  <c:v>813</c:v>
                </c:pt>
                <c:pt idx="2629">
                  <c:v>814</c:v>
                </c:pt>
                <c:pt idx="2630">
                  <c:v>814</c:v>
                </c:pt>
                <c:pt idx="2631">
                  <c:v>813</c:v>
                </c:pt>
                <c:pt idx="2632">
                  <c:v>812</c:v>
                </c:pt>
                <c:pt idx="2633">
                  <c:v>812</c:v>
                </c:pt>
                <c:pt idx="2634">
                  <c:v>812</c:v>
                </c:pt>
                <c:pt idx="2635">
                  <c:v>810</c:v>
                </c:pt>
                <c:pt idx="2636">
                  <c:v>810</c:v>
                </c:pt>
                <c:pt idx="2637">
                  <c:v>811</c:v>
                </c:pt>
                <c:pt idx="2638">
                  <c:v>811</c:v>
                </c:pt>
                <c:pt idx="2639">
                  <c:v>811</c:v>
                </c:pt>
                <c:pt idx="2640">
                  <c:v>809</c:v>
                </c:pt>
                <c:pt idx="2641">
                  <c:v>807</c:v>
                </c:pt>
                <c:pt idx="2642">
                  <c:v>805</c:v>
                </c:pt>
                <c:pt idx="2643">
                  <c:v>804</c:v>
                </c:pt>
                <c:pt idx="2644">
                  <c:v>801</c:v>
                </c:pt>
                <c:pt idx="2645">
                  <c:v>800</c:v>
                </c:pt>
                <c:pt idx="2646">
                  <c:v>799</c:v>
                </c:pt>
                <c:pt idx="2647">
                  <c:v>798</c:v>
                </c:pt>
                <c:pt idx="2648">
                  <c:v>796</c:v>
                </c:pt>
                <c:pt idx="2649">
                  <c:v>796</c:v>
                </c:pt>
                <c:pt idx="2650">
                  <c:v>795</c:v>
                </c:pt>
                <c:pt idx="2651">
                  <c:v>795</c:v>
                </c:pt>
                <c:pt idx="2652">
                  <c:v>793</c:v>
                </c:pt>
                <c:pt idx="2653">
                  <c:v>789</c:v>
                </c:pt>
                <c:pt idx="2654">
                  <c:v>787</c:v>
                </c:pt>
                <c:pt idx="2655">
                  <c:v>785</c:v>
                </c:pt>
                <c:pt idx="2656">
                  <c:v>784</c:v>
                </c:pt>
                <c:pt idx="2657">
                  <c:v>783</c:v>
                </c:pt>
                <c:pt idx="2658">
                  <c:v>783</c:v>
                </c:pt>
                <c:pt idx="2659">
                  <c:v>783</c:v>
                </c:pt>
                <c:pt idx="2660">
                  <c:v>782</c:v>
                </c:pt>
                <c:pt idx="2661">
                  <c:v>780</c:v>
                </c:pt>
                <c:pt idx="2662">
                  <c:v>780</c:v>
                </c:pt>
                <c:pt idx="2663">
                  <c:v>779</c:v>
                </c:pt>
                <c:pt idx="2664">
                  <c:v>779</c:v>
                </c:pt>
                <c:pt idx="2665">
                  <c:v>780</c:v>
                </c:pt>
                <c:pt idx="2666">
                  <c:v>781</c:v>
                </c:pt>
                <c:pt idx="2667">
                  <c:v>783</c:v>
                </c:pt>
                <c:pt idx="2668">
                  <c:v>783</c:v>
                </c:pt>
                <c:pt idx="2669">
                  <c:v>782</c:v>
                </c:pt>
                <c:pt idx="2670">
                  <c:v>782</c:v>
                </c:pt>
                <c:pt idx="2671">
                  <c:v>779</c:v>
                </c:pt>
                <c:pt idx="2672">
                  <c:v>777</c:v>
                </c:pt>
                <c:pt idx="2673">
                  <c:v>777</c:v>
                </c:pt>
                <c:pt idx="2674">
                  <c:v>776</c:v>
                </c:pt>
                <c:pt idx="2675">
                  <c:v>773</c:v>
                </c:pt>
                <c:pt idx="2676">
                  <c:v>772</c:v>
                </c:pt>
                <c:pt idx="2677">
                  <c:v>772</c:v>
                </c:pt>
                <c:pt idx="2678">
                  <c:v>771</c:v>
                </c:pt>
                <c:pt idx="2679">
                  <c:v>771</c:v>
                </c:pt>
                <c:pt idx="2680">
                  <c:v>770</c:v>
                </c:pt>
                <c:pt idx="2681">
                  <c:v>769</c:v>
                </c:pt>
                <c:pt idx="2682">
                  <c:v>770</c:v>
                </c:pt>
                <c:pt idx="2683">
                  <c:v>769</c:v>
                </c:pt>
                <c:pt idx="2684">
                  <c:v>768</c:v>
                </c:pt>
                <c:pt idx="2685">
                  <c:v>766</c:v>
                </c:pt>
                <c:pt idx="2686">
                  <c:v>765</c:v>
                </c:pt>
                <c:pt idx="2687">
                  <c:v>764</c:v>
                </c:pt>
                <c:pt idx="2688">
                  <c:v>764</c:v>
                </c:pt>
                <c:pt idx="2689">
                  <c:v>766</c:v>
                </c:pt>
                <c:pt idx="2690">
                  <c:v>767</c:v>
                </c:pt>
                <c:pt idx="2691">
                  <c:v>764</c:v>
                </c:pt>
                <c:pt idx="2692">
                  <c:v>759</c:v>
                </c:pt>
                <c:pt idx="2693">
                  <c:v>752</c:v>
                </c:pt>
                <c:pt idx="2694">
                  <c:v>745</c:v>
                </c:pt>
                <c:pt idx="2695">
                  <c:v>743</c:v>
                </c:pt>
                <c:pt idx="2696">
                  <c:v>742</c:v>
                </c:pt>
                <c:pt idx="2697">
                  <c:v>741</c:v>
                </c:pt>
                <c:pt idx="2698">
                  <c:v>744</c:v>
                </c:pt>
                <c:pt idx="2699">
                  <c:v>749</c:v>
                </c:pt>
                <c:pt idx="2700">
                  <c:v>753</c:v>
                </c:pt>
                <c:pt idx="2701">
                  <c:v>755</c:v>
                </c:pt>
                <c:pt idx="2702">
                  <c:v>756</c:v>
                </c:pt>
                <c:pt idx="2703">
                  <c:v>759</c:v>
                </c:pt>
                <c:pt idx="2704">
                  <c:v>762</c:v>
                </c:pt>
                <c:pt idx="2705">
                  <c:v>766</c:v>
                </c:pt>
                <c:pt idx="2706">
                  <c:v>769</c:v>
                </c:pt>
                <c:pt idx="2707">
                  <c:v>772</c:v>
                </c:pt>
                <c:pt idx="2708">
                  <c:v>776</c:v>
                </c:pt>
                <c:pt idx="2709">
                  <c:v>780</c:v>
                </c:pt>
                <c:pt idx="2710">
                  <c:v>783</c:v>
                </c:pt>
                <c:pt idx="2711">
                  <c:v>786</c:v>
                </c:pt>
                <c:pt idx="2712">
                  <c:v>783</c:v>
                </c:pt>
                <c:pt idx="2713">
                  <c:v>785</c:v>
                </c:pt>
                <c:pt idx="2714">
                  <c:v>785</c:v>
                </c:pt>
                <c:pt idx="2715">
                  <c:v>787</c:v>
                </c:pt>
                <c:pt idx="2716">
                  <c:v>790</c:v>
                </c:pt>
                <c:pt idx="2717">
                  <c:v>796</c:v>
                </c:pt>
                <c:pt idx="2718">
                  <c:v>801</c:v>
                </c:pt>
                <c:pt idx="2719">
                  <c:v>802</c:v>
                </c:pt>
                <c:pt idx="2720">
                  <c:v>804</c:v>
                </c:pt>
                <c:pt idx="2721">
                  <c:v>807</c:v>
                </c:pt>
                <c:pt idx="2722">
                  <c:v>810</c:v>
                </c:pt>
                <c:pt idx="2723">
                  <c:v>812</c:v>
                </c:pt>
                <c:pt idx="2724">
                  <c:v>814</c:v>
                </c:pt>
                <c:pt idx="2725">
                  <c:v>817</c:v>
                </c:pt>
                <c:pt idx="2726">
                  <c:v>819</c:v>
                </c:pt>
                <c:pt idx="2727">
                  <c:v>820</c:v>
                </c:pt>
                <c:pt idx="2728">
                  <c:v>823</c:v>
                </c:pt>
                <c:pt idx="2729">
                  <c:v>824</c:v>
                </c:pt>
                <c:pt idx="2730">
                  <c:v>828</c:v>
                </c:pt>
                <c:pt idx="2731">
                  <c:v>832</c:v>
                </c:pt>
                <c:pt idx="2732">
                  <c:v>837</c:v>
                </c:pt>
                <c:pt idx="2733">
                  <c:v>843</c:v>
                </c:pt>
                <c:pt idx="2734">
                  <c:v>847</c:v>
                </c:pt>
                <c:pt idx="2735">
                  <c:v>849</c:v>
                </c:pt>
                <c:pt idx="2736">
                  <c:v>859</c:v>
                </c:pt>
                <c:pt idx="2737">
                  <c:v>862</c:v>
                </c:pt>
                <c:pt idx="2738">
                  <c:v>866</c:v>
                </c:pt>
                <c:pt idx="2739">
                  <c:v>871</c:v>
                </c:pt>
                <c:pt idx="2740">
                  <c:v>879</c:v>
                </c:pt>
                <c:pt idx="2741">
                  <c:v>883</c:v>
                </c:pt>
                <c:pt idx="2742">
                  <c:v>887</c:v>
                </c:pt>
                <c:pt idx="2743">
                  <c:v>892</c:v>
                </c:pt>
                <c:pt idx="2744">
                  <c:v>894</c:v>
                </c:pt>
                <c:pt idx="2745">
                  <c:v>894</c:v>
                </c:pt>
                <c:pt idx="2746">
                  <c:v>890</c:v>
                </c:pt>
                <c:pt idx="2747">
                  <c:v>887</c:v>
                </c:pt>
                <c:pt idx="2748">
                  <c:v>885</c:v>
                </c:pt>
                <c:pt idx="2749">
                  <c:v>882</c:v>
                </c:pt>
                <c:pt idx="2750">
                  <c:v>880</c:v>
                </c:pt>
                <c:pt idx="2751">
                  <c:v>879</c:v>
                </c:pt>
                <c:pt idx="2752">
                  <c:v>875</c:v>
                </c:pt>
                <c:pt idx="2753">
                  <c:v>873</c:v>
                </c:pt>
                <c:pt idx="2754">
                  <c:v>870</c:v>
                </c:pt>
                <c:pt idx="2755">
                  <c:v>867</c:v>
                </c:pt>
                <c:pt idx="2756">
                  <c:v>864</c:v>
                </c:pt>
                <c:pt idx="2757">
                  <c:v>861</c:v>
                </c:pt>
                <c:pt idx="2758">
                  <c:v>859</c:v>
                </c:pt>
                <c:pt idx="2759">
                  <c:v>860</c:v>
                </c:pt>
                <c:pt idx="2760">
                  <c:v>857</c:v>
                </c:pt>
                <c:pt idx="2761">
                  <c:v>853</c:v>
                </c:pt>
                <c:pt idx="2762">
                  <c:v>851</c:v>
                </c:pt>
                <c:pt idx="2763">
                  <c:v>851</c:v>
                </c:pt>
                <c:pt idx="2764">
                  <c:v>847</c:v>
                </c:pt>
                <c:pt idx="2765">
                  <c:v>848</c:v>
                </c:pt>
                <c:pt idx="2766">
                  <c:v>849</c:v>
                </c:pt>
                <c:pt idx="2767">
                  <c:v>847</c:v>
                </c:pt>
                <c:pt idx="2768">
                  <c:v>844</c:v>
                </c:pt>
                <c:pt idx="2769">
                  <c:v>839</c:v>
                </c:pt>
                <c:pt idx="2770">
                  <c:v>835</c:v>
                </c:pt>
                <c:pt idx="2771">
                  <c:v>831</c:v>
                </c:pt>
                <c:pt idx="2772">
                  <c:v>828</c:v>
                </c:pt>
                <c:pt idx="2773">
                  <c:v>826</c:v>
                </c:pt>
                <c:pt idx="2774">
                  <c:v>824</c:v>
                </c:pt>
                <c:pt idx="2775">
                  <c:v>820</c:v>
                </c:pt>
                <c:pt idx="2776">
                  <c:v>817</c:v>
                </c:pt>
                <c:pt idx="2777">
                  <c:v>813</c:v>
                </c:pt>
                <c:pt idx="2778">
                  <c:v>810</c:v>
                </c:pt>
                <c:pt idx="2779">
                  <c:v>806</c:v>
                </c:pt>
                <c:pt idx="2780">
                  <c:v>801</c:v>
                </c:pt>
                <c:pt idx="2781">
                  <c:v>795</c:v>
                </c:pt>
                <c:pt idx="2782">
                  <c:v>790</c:v>
                </c:pt>
                <c:pt idx="2783">
                  <c:v>784</c:v>
                </c:pt>
                <c:pt idx="2784">
                  <c:v>780</c:v>
                </c:pt>
                <c:pt idx="2785">
                  <c:v>777</c:v>
                </c:pt>
                <c:pt idx="2786">
                  <c:v>773</c:v>
                </c:pt>
                <c:pt idx="2787">
                  <c:v>768</c:v>
                </c:pt>
                <c:pt idx="2788">
                  <c:v>766</c:v>
                </c:pt>
                <c:pt idx="2789">
                  <c:v>761</c:v>
                </c:pt>
                <c:pt idx="2790">
                  <c:v>756</c:v>
                </c:pt>
                <c:pt idx="2791">
                  <c:v>751</c:v>
                </c:pt>
                <c:pt idx="2792">
                  <c:v>747</c:v>
                </c:pt>
                <c:pt idx="2793">
                  <c:v>744</c:v>
                </c:pt>
                <c:pt idx="2794">
                  <c:v>745</c:v>
                </c:pt>
                <c:pt idx="2795">
                  <c:v>744</c:v>
                </c:pt>
                <c:pt idx="2796">
                  <c:v>743</c:v>
                </c:pt>
                <c:pt idx="2797">
                  <c:v>743</c:v>
                </c:pt>
                <c:pt idx="2798">
                  <c:v>742</c:v>
                </c:pt>
                <c:pt idx="2799">
                  <c:v>742</c:v>
                </c:pt>
                <c:pt idx="2800">
                  <c:v>743</c:v>
                </c:pt>
                <c:pt idx="2801">
                  <c:v>742</c:v>
                </c:pt>
                <c:pt idx="2802">
                  <c:v>742</c:v>
                </c:pt>
                <c:pt idx="2803">
                  <c:v>739</c:v>
                </c:pt>
                <c:pt idx="2804">
                  <c:v>737</c:v>
                </c:pt>
                <c:pt idx="2805">
                  <c:v>737</c:v>
                </c:pt>
                <c:pt idx="2806">
                  <c:v>736</c:v>
                </c:pt>
                <c:pt idx="2807">
                  <c:v>735</c:v>
                </c:pt>
                <c:pt idx="2808">
                  <c:v>734</c:v>
                </c:pt>
                <c:pt idx="2809">
                  <c:v>731</c:v>
                </c:pt>
                <c:pt idx="2810">
                  <c:v>729</c:v>
                </c:pt>
                <c:pt idx="2811">
                  <c:v>729</c:v>
                </c:pt>
                <c:pt idx="2812">
                  <c:v>725</c:v>
                </c:pt>
                <c:pt idx="2813">
                  <c:v>723</c:v>
                </c:pt>
                <c:pt idx="2814">
                  <c:v>721</c:v>
                </c:pt>
                <c:pt idx="2815">
                  <c:v>719</c:v>
                </c:pt>
                <c:pt idx="2816">
                  <c:v>718</c:v>
                </c:pt>
                <c:pt idx="2817">
                  <c:v>718</c:v>
                </c:pt>
                <c:pt idx="2818">
                  <c:v>717</c:v>
                </c:pt>
                <c:pt idx="2819">
                  <c:v>716</c:v>
                </c:pt>
                <c:pt idx="2820">
                  <c:v>715</c:v>
                </c:pt>
                <c:pt idx="2821">
                  <c:v>715</c:v>
                </c:pt>
                <c:pt idx="2822">
                  <c:v>714</c:v>
                </c:pt>
                <c:pt idx="2823">
                  <c:v>714</c:v>
                </c:pt>
                <c:pt idx="2824">
                  <c:v>712</c:v>
                </c:pt>
                <c:pt idx="2825">
                  <c:v>712</c:v>
                </c:pt>
                <c:pt idx="2826">
                  <c:v>712</c:v>
                </c:pt>
                <c:pt idx="2827">
                  <c:v>712</c:v>
                </c:pt>
                <c:pt idx="2828">
                  <c:v>713</c:v>
                </c:pt>
                <c:pt idx="2829">
                  <c:v>713</c:v>
                </c:pt>
                <c:pt idx="2830">
                  <c:v>714</c:v>
                </c:pt>
                <c:pt idx="2831">
                  <c:v>714</c:v>
                </c:pt>
                <c:pt idx="2832">
                  <c:v>714</c:v>
                </c:pt>
                <c:pt idx="2833">
                  <c:v>713</c:v>
                </c:pt>
                <c:pt idx="2834">
                  <c:v>713</c:v>
                </c:pt>
                <c:pt idx="2835">
                  <c:v>710</c:v>
                </c:pt>
                <c:pt idx="2836">
                  <c:v>712</c:v>
                </c:pt>
                <c:pt idx="2837">
                  <c:v>711</c:v>
                </c:pt>
                <c:pt idx="2838">
                  <c:v>709</c:v>
                </c:pt>
                <c:pt idx="2839">
                  <c:v>709</c:v>
                </c:pt>
                <c:pt idx="2840">
                  <c:v>708</c:v>
                </c:pt>
                <c:pt idx="2841">
                  <c:v>708</c:v>
                </c:pt>
                <c:pt idx="2842">
                  <c:v>708</c:v>
                </c:pt>
                <c:pt idx="2843">
                  <c:v>707</c:v>
                </c:pt>
                <c:pt idx="2844">
                  <c:v>707</c:v>
                </c:pt>
                <c:pt idx="2845">
                  <c:v>706</c:v>
                </c:pt>
                <c:pt idx="2846">
                  <c:v>706</c:v>
                </c:pt>
                <c:pt idx="2847">
                  <c:v>706</c:v>
                </c:pt>
                <c:pt idx="2848">
                  <c:v>707</c:v>
                </c:pt>
                <c:pt idx="2849">
                  <c:v>709</c:v>
                </c:pt>
                <c:pt idx="2850">
                  <c:v>709</c:v>
                </c:pt>
                <c:pt idx="2851">
                  <c:v>710</c:v>
                </c:pt>
                <c:pt idx="2852">
                  <c:v>710</c:v>
                </c:pt>
                <c:pt idx="2853">
                  <c:v>710</c:v>
                </c:pt>
                <c:pt idx="2854">
                  <c:v>711</c:v>
                </c:pt>
                <c:pt idx="2855">
                  <c:v>711</c:v>
                </c:pt>
                <c:pt idx="2856">
                  <c:v>711</c:v>
                </c:pt>
                <c:pt idx="2857">
                  <c:v>711</c:v>
                </c:pt>
                <c:pt idx="2858">
                  <c:v>709</c:v>
                </c:pt>
                <c:pt idx="2859">
                  <c:v>711</c:v>
                </c:pt>
                <c:pt idx="2860">
                  <c:v>709</c:v>
                </c:pt>
                <c:pt idx="2861">
                  <c:v>707</c:v>
                </c:pt>
                <c:pt idx="2862">
                  <c:v>708</c:v>
                </c:pt>
                <c:pt idx="2863">
                  <c:v>710</c:v>
                </c:pt>
                <c:pt idx="2864">
                  <c:v>712</c:v>
                </c:pt>
                <c:pt idx="2865">
                  <c:v>716</c:v>
                </c:pt>
                <c:pt idx="2866">
                  <c:v>720</c:v>
                </c:pt>
                <c:pt idx="2867">
                  <c:v>724</c:v>
                </c:pt>
                <c:pt idx="2868">
                  <c:v>727</c:v>
                </c:pt>
                <c:pt idx="2869">
                  <c:v>729</c:v>
                </c:pt>
                <c:pt idx="2870">
                  <c:v>733</c:v>
                </c:pt>
                <c:pt idx="2871">
                  <c:v>737</c:v>
                </c:pt>
                <c:pt idx="2872">
                  <c:v>739</c:v>
                </c:pt>
                <c:pt idx="2873">
                  <c:v>741</c:v>
                </c:pt>
                <c:pt idx="2874">
                  <c:v>745</c:v>
                </c:pt>
                <c:pt idx="2875">
                  <c:v>748</c:v>
                </c:pt>
                <c:pt idx="2876">
                  <c:v>750</c:v>
                </c:pt>
                <c:pt idx="2877">
                  <c:v>752</c:v>
                </c:pt>
                <c:pt idx="2878">
                  <c:v>755</c:v>
                </c:pt>
                <c:pt idx="2879">
                  <c:v>758</c:v>
                </c:pt>
                <c:pt idx="2880">
                  <c:v>761</c:v>
                </c:pt>
                <c:pt idx="2881">
                  <c:v>764</c:v>
                </c:pt>
                <c:pt idx="2882">
                  <c:v>767</c:v>
                </c:pt>
                <c:pt idx="2883">
                  <c:v>767</c:v>
                </c:pt>
                <c:pt idx="2884">
                  <c:v>768</c:v>
                </c:pt>
                <c:pt idx="2885">
                  <c:v>770</c:v>
                </c:pt>
                <c:pt idx="2886">
                  <c:v>770</c:v>
                </c:pt>
                <c:pt idx="2887">
                  <c:v>771</c:v>
                </c:pt>
                <c:pt idx="2888">
                  <c:v>773</c:v>
                </c:pt>
                <c:pt idx="2889">
                  <c:v>777</c:v>
                </c:pt>
                <c:pt idx="2890">
                  <c:v>781</c:v>
                </c:pt>
                <c:pt idx="2891">
                  <c:v>784</c:v>
                </c:pt>
                <c:pt idx="2892">
                  <c:v>786</c:v>
                </c:pt>
                <c:pt idx="2893">
                  <c:v>788</c:v>
                </c:pt>
                <c:pt idx="2894">
                  <c:v>790</c:v>
                </c:pt>
                <c:pt idx="2895">
                  <c:v>790</c:v>
                </c:pt>
                <c:pt idx="2896">
                  <c:v>793</c:v>
                </c:pt>
                <c:pt idx="2897">
                  <c:v>797</c:v>
                </c:pt>
                <c:pt idx="2898">
                  <c:v>800</c:v>
                </c:pt>
                <c:pt idx="2899">
                  <c:v>803</c:v>
                </c:pt>
                <c:pt idx="2900">
                  <c:v>807</c:v>
                </c:pt>
                <c:pt idx="2901">
                  <c:v>814</c:v>
                </c:pt>
                <c:pt idx="2902">
                  <c:v>818</c:v>
                </c:pt>
                <c:pt idx="2903">
                  <c:v>822</c:v>
                </c:pt>
                <c:pt idx="2904">
                  <c:v>826</c:v>
                </c:pt>
                <c:pt idx="2905">
                  <c:v>829</c:v>
                </c:pt>
                <c:pt idx="2906">
                  <c:v>832</c:v>
                </c:pt>
                <c:pt idx="2907">
                  <c:v>834</c:v>
                </c:pt>
                <c:pt idx="2908">
                  <c:v>835</c:v>
                </c:pt>
                <c:pt idx="2909">
                  <c:v>834</c:v>
                </c:pt>
                <c:pt idx="2910">
                  <c:v>834</c:v>
                </c:pt>
                <c:pt idx="2911">
                  <c:v>834</c:v>
                </c:pt>
                <c:pt idx="2912">
                  <c:v>834</c:v>
                </c:pt>
                <c:pt idx="2913">
                  <c:v>834</c:v>
                </c:pt>
                <c:pt idx="2914">
                  <c:v>832</c:v>
                </c:pt>
                <c:pt idx="2915">
                  <c:v>829</c:v>
                </c:pt>
                <c:pt idx="2916">
                  <c:v>827</c:v>
                </c:pt>
                <c:pt idx="2917">
                  <c:v>825</c:v>
                </c:pt>
                <c:pt idx="2918">
                  <c:v>822</c:v>
                </c:pt>
                <c:pt idx="2919">
                  <c:v>821</c:v>
                </c:pt>
                <c:pt idx="2920">
                  <c:v>821</c:v>
                </c:pt>
                <c:pt idx="2921">
                  <c:v>818</c:v>
                </c:pt>
                <c:pt idx="2922">
                  <c:v>816</c:v>
                </c:pt>
                <c:pt idx="2923">
                  <c:v>814</c:v>
                </c:pt>
                <c:pt idx="2924">
                  <c:v>813</c:v>
                </c:pt>
                <c:pt idx="2925">
                  <c:v>810</c:v>
                </c:pt>
                <c:pt idx="2926">
                  <c:v>808</c:v>
                </c:pt>
                <c:pt idx="2927">
                  <c:v>805</c:v>
                </c:pt>
                <c:pt idx="2928">
                  <c:v>804</c:v>
                </c:pt>
                <c:pt idx="2929">
                  <c:v>803</c:v>
                </c:pt>
                <c:pt idx="2930">
                  <c:v>802</c:v>
                </c:pt>
                <c:pt idx="2931">
                  <c:v>803</c:v>
                </c:pt>
                <c:pt idx="2932">
                  <c:v>806</c:v>
                </c:pt>
                <c:pt idx="2933">
                  <c:v>810</c:v>
                </c:pt>
                <c:pt idx="2934">
                  <c:v>812</c:v>
                </c:pt>
                <c:pt idx="2935">
                  <c:v>815</c:v>
                </c:pt>
                <c:pt idx="2936">
                  <c:v>816</c:v>
                </c:pt>
                <c:pt idx="2937">
                  <c:v>812</c:v>
                </c:pt>
                <c:pt idx="2938">
                  <c:v>809</c:v>
                </c:pt>
                <c:pt idx="2939">
                  <c:v>807</c:v>
                </c:pt>
                <c:pt idx="2940">
                  <c:v>806</c:v>
                </c:pt>
                <c:pt idx="2941">
                  <c:v>805</c:v>
                </c:pt>
                <c:pt idx="2942">
                  <c:v>804</c:v>
                </c:pt>
                <c:pt idx="2943">
                  <c:v>803</c:v>
                </c:pt>
                <c:pt idx="2944">
                  <c:v>800</c:v>
                </c:pt>
                <c:pt idx="2945">
                  <c:v>796</c:v>
                </c:pt>
                <c:pt idx="2946">
                  <c:v>790</c:v>
                </c:pt>
                <c:pt idx="2947">
                  <c:v>784</c:v>
                </c:pt>
                <c:pt idx="2948">
                  <c:v>778</c:v>
                </c:pt>
                <c:pt idx="2949">
                  <c:v>772</c:v>
                </c:pt>
                <c:pt idx="2950">
                  <c:v>767</c:v>
                </c:pt>
                <c:pt idx="2951">
                  <c:v>761</c:v>
                </c:pt>
                <c:pt idx="2952">
                  <c:v>756</c:v>
                </c:pt>
                <c:pt idx="2953">
                  <c:v>752</c:v>
                </c:pt>
                <c:pt idx="2954">
                  <c:v>751</c:v>
                </c:pt>
                <c:pt idx="2955">
                  <c:v>751</c:v>
                </c:pt>
                <c:pt idx="2956">
                  <c:v>749</c:v>
                </c:pt>
                <c:pt idx="2957">
                  <c:v>749</c:v>
                </c:pt>
                <c:pt idx="2958">
                  <c:v>750</c:v>
                </c:pt>
                <c:pt idx="2959">
                  <c:v>748</c:v>
                </c:pt>
                <c:pt idx="2960">
                  <c:v>746</c:v>
                </c:pt>
                <c:pt idx="2961">
                  <c:v>745</c:v>
                </c:pt>
                <c:pt idx="2962">
                  <c:v>745</c:v>
                </c:pt>
                <c:pt idx="2963">
                  <c:v>744</c:v>
                </c:pt>
                <c:pt idx="2964">
                  <c:v>744</c:v>
                </c:pt>
                <c:pt idx="2965">
                  <c:v>746</c:v>
                </c:pt>
                <c:pt idx="2966">
                  <c:v>745</c:v>
                </c:pt>
                <c:pt idx="2967">
                  <c:v>745</c:v>
                </c:pt>
                <c:pt idx="2968">
                  <c:v>743</c:v>
                </c:pt>
                <c:pt idx="2969">
                  <c:v>743</c:v>
                </c:pt>
                <c:pt idx="2970">
                  <c:v>743</c:v>
                </c:pt>
                <c:pt idx="2971">
                  <c:v>743</c:v>
                </c:pt>
                <c:pt idx="2972">
                  <c:v>743</c:v>
                </c:pt>
                <c:pt idx="2973">
                  <c:v>742</c:v>
                </c:pt>
                <c:pt idx="2974">
                  <c:v>741</c:v>
                </c:pt>
                <c:pt idx="2975">
                  <c:v>740</c:v>
                </c:pt>
                <c:pt idx="2976">
                  <c:v>738</c:v>
                </c:pt>
                <c:pt idx="2977">
                  <c:v>735</c:v>
                </c:pt>
                <c:pt idx="2978">
                  <c:v>731</c:v>
                </c:pt>
                <c:pt idx="2979">
                  <c:v>725</c:v>
                </c:pt>
                <c:pt idx="2980">
                  <c:v>722</c:v>
                </c:pt>
                <c:pt idx="2981">
                  <c:v>717</c:v>
                </c:pt>
                <c:pt idx="2982">
                  <c:v>713</c:v>
                </c:pt>
                <c:pt idx="2983">
                  <c:v>711</c:v>
                </c:pt>
                <c:pt idx="2984">
                  <c:v>708</c:v>
                </c:pt>
                <c:pt idx="2985">
                  <c:v>706</c:v>
                </c:pt>
                <c:pt idx="2986">
                  <c:v>704</c:v>
                </c:pt>
                <c:pt idx="2987">
                  <c:v>703</c:v>
                </c:pt>
                <c:pt idx="2988">
                  <c:v>703</c:v>
                </c:pt>
                <c:pt idx="2989">
                  <c:v>701</c:v>
                </c:pt>
                <c:pt idx="2990">
                  <c:v>702</c:v>
                </c:pt>
                <c:pt idx="2991">
                  <c:v>701</c:v>
                </c:pt>
                <c:pt idx="2992">
                  <c:v>700</c:v>
                </c:pt>
                <c:pt idx="2993">
                  <c:v>700</c:v>
                </c:pt>
                <c:pt idx="2994">
                  <c:v>700</c:v>
                </c:pt>
                <c:pt idx="2995">
                  <c:v>698</c:v>
                </c:pt>
                <c:pt idx="2996">
                  <c:v>698</c:v>
                </c:pt>
                <c:pt idx="2997">
                  <c:v>696</c:v>
                </c:pt>
                <c:pt idx="2998">
                  <c:v>695</c:v>
                </c:pt>
                <c:pt idx="2999">
                  <c:v>695</c:v>
                </c:pt>
                <c:pt idx="3000">
                  <c:v>694</c:v>
                </c:pt>
                <c:pt idx="3001">
                  <c:v>695</c:v>
                </c:pt>
                <c:pt idx="3002">
                  <c:v>694</c:v>
                </c:pt>
                <c:pt idx="3003">
                  <c:v>695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698</c:v>
                </c:pt>
                <c:pt idx="3008">
                  <c:v>696</c:v>
                </c:pt>
                <c:pt idx="3009">
                  <c:v>695</c:v>
                </c:pt>
                <c:pt idx="3010">
                  <c:v>694</c:v>
                </c:pt>
                <c:pt idx="3011">
                  <c:v>693</c:v>
                </c:pt>
                <c:pt idx="3012">
                  <c:v>690</c:v>
                </c:pt>
                <c:pt idx="3013">
                  <c:v>688</c:v>
                </c:pt>
                <c:pt idx="3014">
                  <c:v>687</c:v>
                </c:pt>
                <c:pt idx="3018">
                  <c:v>686</c:v>
                </c:pt>
                <c:pt idx="3024">
                  <c:v>686</c:v>
                </c:pt>
                <c:pt idx="3030">
                  <c:v>684</c:v>
                </c:pt>
                <c:pt idx="3036">
                  <c:v>684</c:v>
                </c:pt>
                <c:pt idx="3042">
                  <c:v>685</c:v>
                </c:pt>
                <c:pt idx="3048">
                  <c:v>685</c:v>
                </c:pt>
                <c:pt idx="3054">
                  <c:v>686</c:v>
                </c:pt>
                <c:pt idx="3060">
                  <c:v>687</c:v>
                </c:pt>
                <c:pt idx="3066">
                  <c:v>686</c:v>
                </c:pt>
                <c:pt idx="3072">
                  <c:v>686</c:v>
                </c:pt>
                <c:pt idx="3078">
                  <c:v>689</c:v>
                </c:pt>
                <c:pt idx="3084">
                  <c:v>691</c:v>
                </c:pt>
                <c:pt idx="3090">
                  <c:v>691</c:v>
                </c:pt>
                <c:pt idx="3096">
                  <c:v>692</c:v>
                </c:pt>
                <c:pt idx="3102">
                  <c:v>692</c:v>
                </c:pt>
                <c:pt idx="3108">
                  <c:v>691</c:v>
                </c:pt>
                <c:pt idx="3114">
                  <c:v>688</c:v>
                </c:pt>
                <c:pt idx="3120">
                  <c:v>688</c:v>
                </c:pt>
                <c:pt idx="3126">
                  <c:v>689</c:v>
                </c:pt>
                <c:pt idx="3132">
                  <c:v>690</c:v>
                </c:pt>
                <c:pt idx="3138">
                  <c:v>691</c:v>
                </c:pt>
                <c:pt idx="3144">
                  <c:v>693</c:v>
                </c:pt>
                <c:pt idx="3150">
                  <c:v>694</c:v>
                </c:pt>
                <c:pt idx="3156">
                  <c:v>695</c:v>
                </c:pt>
                <c:pt idx="3162">
                  <c:v>697</c:v>
                </c:pt>
                <c:pt idx="3168">
                  <c:v>699</c:v>
                </c:pt>
                <c:pt idx="3174">
                  <c:v>702</c:v>
                </c:pt>
                <c:pt idx="3180">
                  <c:v>704</c:v>
                </c:pt>
                <c:pt idx="3186">
                  <c:v>706</c:v>
                </c:pt>
                <c:pt idx="3192">
                  <c:v>709</c:v>
                </c:pt>
                <c:pt idx="3198">
                  <c:v>709</c:v>
                </c:pt>
                <c:pt idx="3204">
                  <c:v>710</c:v>
                </c:pt>
                <c:pt idx="3210">
                  <c:v>713</c:v>
                </c:pt>
                <c:pt idx="3216">
                  <c:v>715</c:v>
                </c:pt>
                <c:pt idx="3222">
                  <c:v>716</c:v>
                </c:pt>
                <c:pt idx="3228">
                  <c:v>715</c:v>
                </c:pt>
                <c:pt idx="3234">
                  <c:v>717</c:v>
                </c:pt>
                <c:pt idx="3240">
                  <c:v>717</c:v>
                </c:pt>
                <c:pt idx="3246">
                  <c:v>714</c:v>
                </c:pt>
                <c:pt idx="3252">
                  <c:v>712</c:v>
                </c:pt>
                <c:pt idx="3258">
                  <c:v>713</c:v>
                </c:pt>
                <c:pt idx="3264">
                  <c:v>717</c:v>
                </c:pt>
                <c:pt idx="3270">
                  <c:v>721</c:v>
                </c:pt>
                <c:pt idx="3276">
                  <c:v>728</c:v>
                </c:pt>
                <c:pt idx="3282">
                  <c:v>733</c:v>
                </c:pt>
                <c:pt idx="3288">
                  <c:v>737</c:v>
                </c:pt>
                <c:pt idx="3294">
                  <c:v>740</c:v>
                </c:pt>
                <c:pt idx="3300">
                  <c:v>743</c:v>
                </c:pt>
                <c:pt idx="3306">
                  <c:v>746</c:v>
                </c:pt>
                <c:pt idx="3312">
                  <c:v>751</c:v>
                </c:pt>
                <c:pt idx="3318">
                  <c:v>756</c:v>
                </c:pt>
                <c:pt idx="3324">
                  <c:v>762</c:v>
                </c:pt>
                <c:pt idx="3330">
                  <c:v>769</c:v>
                </c:pt>
                <c:pt idx="3336">
                  <c:v>775</c:v>
                </c:pt>
                <c:pt idx="3342">
                  <c:v>781</c:v>
                </c:pt>
                <c:pt idx="3348">
                  <c:v>786</c:v>
                </c:pt>
                <c:pt idx="3354">
                  <c:v>792</c:v>
                </c:pt>
                <c:pt idx="3360">
                  <c:v>795</c:v>
                </c:pt>
                <c:pt idx="3366">
                  <c:v>797</c:v>
                </c:pt>
                <c:pt idx="3372">
                  <c:v>802</c:v>
                </c:pt>
                <c:pt idx="3378">
                  <c:v>805</c:v>
                </c:pt>
                <c:pt idx="3384">
                  <c:v>807</c:v>
                </c:pt>
                <c:pt idx="3390">
                  <c:v>811</c:v>
                </c:pt>
                <c:pt idx="3396">
                  <c:v>814</c:v>
                </c:pt>
                <c:pt idx="3402">
                  <c:v>818</c:v>
                </c:pt>
                <c:pt idx="3408">
                  <c:v>820</c:v>
                </c:pt>
                <c:pt idx="3414">
                  <c:v>818</c:v>
                </c:pt>
                <c:pt idx="3420">
                  <c:v>816</c:v>
                </c:pt>
                <c:pt idx="3426">
                  <c:v>813</c:v>
                </c:pt>
                <c:pt idx="3432">
                  <c:v>811</c:v>
                </c:pt>
                <c:pt idx="3438">
                  <c:v>809</c:v>
                </c:pt>
                <c:pt idx="3444">
                  <c:v>808</c:v>
                </c:pt>
                <c:pt idx="3450">
                  <c:v>805</c:v>
                </c:pt>
                <c:pt idx="3456">
                  <c:v>803</c:v>
                </c:pt>
                <c:pt idx="3462">
                  <c:v>803</c:v>
                </c:pt>
                <c:pt idx="3468">
                  <c:v>803</c:v>
                </c:pt>
                <c:pt idx="3474">
                  <c:v>802</c:v>
                </c:pt>
                <c:pt idx="3480">
                  <c:v>803</c:v>
                </c:pt>
                <c:pt idx="3486">
                  <c:v>808</c:v>
                </c:pt>
                <c:pt idx="3492">
                  <c:v>811</c:v>
                </c:pt>
                <c:pt idx="3498">
                  <c:v>813</c:v>
                </c:pt>
                <c:pt idx="3504">
                  <c:v>816</c:v>
                </c:pt>
                <c:pt idx="3510">
                  <c:v>820</c:v>
                </c:pt>
                <c:pt idx="3516">
                  <c:v>822</c:v>
                </c:pt>
                <c:pt idx="3522">
                  <c:v>822</c:v>
                </c:pt>
                <c:pt idx="3528">
                  <c:v>826</c:v>
                </c:pt>
                <c:pt idx="3534">
                  <c:v>829</c:v>
                </c:pt>
                <c:pt idx="3540">
                  <c:v>832</c:v>
                </c:pt>
                <c:pt idx="3546">
                  <c:v>831</c:v>
                </c:pt>
                <c:pt idx="3552">
                  <c:v>829</c:v>
                </c:pt>
                <c:pt idx="3558">
                  <c:v>826</c:v>
                </c:pt>
                <c:pt idx="3564">
                  <c:v>824</c:v>
                </c:pt>
                <c:pt idx="3570">
                  <c:v>822</c:v>
                </c:pt>
                <c:pt idx="3576">
                  <c:v>822</c:v>
                </c:pt>
                <c:pt idx="3582">
                  <c:v>820</c:v>
                </c:pt>
                <c:pt idx="3588">
                  <c:v>817</c:v>
                </c:pt>
                <c:pt idx="3594">
                  <c:v>815</c:v>
                </c:pt>
                <c:pt idx="3600">
                  <c:v>810</c:v>
                </c:pt>
                <c:pt idx="3606">
                  <c:v>803</c:v>
                </c:pt>
                <c:pt idx="3612">
                  <c:v>796</c:v>
                </c:pt>
                <c:pt idx="3618">
                  <c:v>789</c:v>
                </c:pt>
                <c:pt idx="3624">
                  <c:v>781</c:v>
                </c:pt>
                <c:pt idx="3630">
                  <c:v>773</c:v>
                </c:pt>
                <c:pt idx="3636">
                  <c:v>765</c:v>
                </c:pt>
                <c:pt idx="3642">
                  <c:v>756</c:v>
                </c:pt>
                <c:pt idx="3648">
                  <c:v>749</c:v>
                </c:pt>
                <c:pt idx="3654">
                  <c:v>742</c:v>
                </c:pt>
                <c:pt idx="3660">
                  <c:v>734</c:v>
                </c:pt>
                <c:pt idx="3666">
                  <c:v>731</c:v>
                </c:pt>
                <c:pt idx="3672">
                  <c:v>727</c:v>
                </c:pt>
                <c:pt idx="3678">
                  <c:v>724</c:v>
                </c:pt>
                <c:pt idx="3684">
                  <c:v>721</c:v>
                </c:pt>
                <c:pt idx="3690">
                  <c:v>719</c:v>
                </c:pt>
                <c:pt idx="3696">
                  <c:v>718</c:v>
                </c:pt>
                <c:pt idx="3702">
                  <c:v>718</c:v>
                </c:pt>
                <c:pt idx="3708">
                  <c:v>717</c:v>
                </c:pt>
                <c:pt idx="3714">
                  <c:v>716</c:v>
                </c:pt>
                <c:pt idx="3720">
                  <c:v>715</c:v>
                </c:pt>
                <c:pt idx="3726">
                  <c:v>716</c:v>
                </c:pt>
                <c:pt idx="3732">
                  <c:v>717</c:v>
                </c:pt>
                <c:pt idx="3738">
                  <c:v>716</c:v>
                </c:pt>
                <c:pt idx="3744">
                  <c:v>715</c:v>
                </c:pt>
                <c:pt idx="3750">
                  <c:v>716</c:v>
                </c:pt>
                <c:pt idx="3756">
                  <c:v>716</c:v>
                </c:pt>
                <c:pt idx="3762">
                  <c:v>713</c:v>
                </c:pt>
                <c:pt idx="3768">
                  <c:v>713</c:v>
                </c:pt>
                <c:pt idx="3774">
                  <c:v>711</c:v>
                </c:pt>
                <c:pt idx="3780">
                  <c:v>709</c:v>
                </c:pt>
                <c:pt idx="3786">
                  <c:v>709</c:v>
                </c:pt>
                <c:pt idx="3792">
                  <c:v>706</c:v>
                </c:pt>
                <c:pt idx="3798">
                  <c:v>707</c:v>
                </c:pt>
                <c:pt idx="3804">
                  <c:v>708</c:v>
                </c:pt>
                <c:pt idx="3810">
                  <c:v>707</c:v>
                </c:pt>
                <c:pt idx="3816">
                  <c:v>710</c:v>
                </c:pt>
                <c:pt idx="3822">
                  <c:v>710</c:v>
                </c:pt>
                <c:pt idx="3828">
                  <c:v>710</c:v>
                </c:pt>
                <c:pt idx="3834">
                  <c:v>712</c:v>
                </c:pt>
                <c:pt idx="3840">
                  <c:v>713</c:v>
                </c:pt>
                <c:pt idx="3846">
                  <c:v>714</c:v>
                </c:pt>
                <c:pt idx="3852">
                  <c:v>713</c:v>
                </c:pt>
                <c:pt idx="3858">
                  <c:v>713</c:v>
                </c:pt>
                <c:pt idx="3864">
                  <c:v>713</c:v>
                </c:pt>
                <c:pt idx="3870">
                  <c:v>713</c:v>
                </c:pt>
                <c:pt idx="3876">
                  <c:v>713</c:v>
                </c:pt>
                <c:pt idx="3882">
                  <c:v>714</c:v>
                </c:pt>
                <c:pt idx="3888">
                  <c:v>715</c:v>
                </c:pt>
                <c:pt idx="3894">
                  <c:v>717</c:v>
                </c:pt>
                <c:pt idx="3900">
                  <c:v>719</c:v>
                </c:pt>
                <c:pt idx="3906">
                  <c:v>722</c:v>
                </c:pt>
                <c:pt idx="3912">
                  <c:v>723</c:v>
                </c:pt>
                <c:pt idx="3918">
                  <c:v>724</c:v>
                </c:pt>
                <c:pt idx="3924">
                  <c:v>724</c:v>
                </c:pt>
                <c:pt idx="3930">
                  <c:v>727</c:v>
                </c:pt>
                <c:pt idx="3936">
                  <c:v>730</c:v>
                </c:pt>
                <c:pt idx="3942">
                  <c:v>733</c:v>
                </c:pt>
                <c:pt idx="3948">
                  <c:v>732</c:v>
                </c:pt>
                <c:pt idx="3954">
                  <c:v>731</c:v>
                </c:pt>
                <c:pt idx="3960">
                  <c:v>728</c:v>
                </c:pt>
                <c:pt idx="3966">
                  <c:v>729</c:v>
                </c:pt>
                <c:pt idx="3972">
                  <c:v>727</c:v>
                </c:pt>
                <c:pt idx="3978">
                  <c:v>724</c:v>
                </c:pt>
                <c:pt idx="3984">
                  <c:v>721</c:v>
                </c:pt>
                <c:pt idx="3990">
                  <c:v>719</c:v>
                </c:pt>
                <c:pt idx="3996">
                  <c:v>721</c:v>
                </c:pt>
                <c:pt idx="4002">
                  <c:v>722</c:v>
                </c:pt>
                <c:pt idx="4008">
                  <c:v>723</c:v>
                </c:pt>
                <c:pt idx="4014">
                  <c:v>722</c:v>
                </c:pt>
                <c:pt idx="4020">
                  <c:v>722</c:v>
                </c:pt>
                <c:pt idx="4023">
                  <c:v>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4F-4F26-8EE4-74436B387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8729391"/>
        <c:axId val="1098734671"/>
      </c:lineChart>
      <c:catAx>
        <c:axId val="109872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8734671"/>
        <c:crosses val="autoZero"/>
        <c:auto val="1"/>
        <c:lblAlgn val="ctr"/>
        <c:lblOffset val="100"/>
        <c:noMultiLvlLbl val="0"/>
      </c:catAx>
      <c:valAx>
        <c:axId val="109873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8729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6C18-10FA-4559-AD06-DFBFFC51FDC5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AA8A9-4F91-415F-8885-03ACE6AF0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9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0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206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1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50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5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53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0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08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A8A9-4F91-415F-8885-03ACE6AF0E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9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FD101-4E24-52BD-5D40-8B0A4A063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CBE86C-6182-1629-F392-467A50675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BDFB1-3863-DF0D-1766-B711AEE1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AFA93-80CD-B1A7-DC66-8B4DE865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A25C8-C70F-BA0B-51AB-BC55CA34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7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9332-F203-2BE4-CCD3-01CA7416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61635-4756-0EEC-1EA4-25E0E0F31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B5FA6-35D5-A023-56CD-2FB11389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86F97-BF9C-DCE5-D73B-D8A785F7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5498-124F-7703-4F32-14656442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8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72D75B-93D1-AEA7-6738-D87501360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880D6-2730-DA62-F0CD-EEDC9807F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4C7B0-6DF2-152C-94F0-8BB9CE76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DEE2A-D132-D986-ED9F-2CA2CDCA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81145-66DD-96EF-03F6-9FA39431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59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0F070-8283-5341-E063-54EB1A804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9313BF-A94C-B94A-D5B6-007AE0432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F89975-CF02-C001-F6D3-C0239BB1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2D907-3344-7DB0-8245-087199CF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05B91-E281-941C-9873-DF5E47B3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0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0251D-12EC-816D-884C-F0A2EEAC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A40BB-760D-B76F-1E5D-6FE17024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CF8F1-0902-0CB2-4644-B627BF1D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9198D-33DE-C6F8-6356-D36D9202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04141-28D4-0B39-0522-C6B1C15E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81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5E79B-6F4E-5152-5251-B44EA207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C0C5E-84E6-585E-B180-E6CB00DDE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60940-5CD9-36D6-C71A-088DF4F5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94B218-54D1-5BF4-8BFC-96A9725A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35E86-E044-B2B4-6492-6F5E595C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1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D5F74-6D7B-172D-42E2-3B80446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99AA4-1A85-9435-265E-3ACA2A6FD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F67F29-F493-670A-BFA2-932A9DCEC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0E6878-5A04-6A7D-4B3A-33EB31A3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EA28C-84D0-57E5-D87E-E050AE44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6B76B-42C4-E29E-036C-C406432E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47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05E1C-CF52-07FE-6A4E-7765A82B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3F283-32A6-31DB-761F-E35DFA694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4DEA8-71EC-10A6-9C65-2971B8B9A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4E7DCA-56E9-EACC-EBD9-6FB0D0210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341693-8777-101C-B308-7314A47A8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655329-43F9-7B6B-517B-3C12007D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3B5445-247F-1654-08B3-16BBC2D44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67582A-5B95-5EDA-2A71-E0B548D9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51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37632-BDC7-ECD8-E201-EEC8B721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4D7A6-0C92-609D-950E-A44137CC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A7531B-BD17-7C2C-BF46-79E1017A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18CEAB-5A3B-4F84-DE80-C702A67E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5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4A754E-768E-AFEA-3465-6AAA1B328F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8A4060-0642-5009-756F-0B0CA3F1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3A023-2AA8-85C8-5BE3-96E220FA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F1C18-A86E-11CF-EF54-EAFBDC5B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4A754E-768E-AFEA-3465-6AAA1B328F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경기천년제목OTF Bold" panose="020208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8A4060-0642-5009-756F-0B0CA3F1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3A023-2AA8-85C8-5BE3-96E220FA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F1C18-A86E-11CF-EF54-EAFBDC5B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62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56975-20BF-5EE8-0AA5-79B713A2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78DE2-7C19-F9E2-BB16-8301E30F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3BC48-6A8A-AC35-5D96-79DD202C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E4133-1DB3-15B2-2441-47C7F48C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6923B-065B-2246-BC63-ED39D700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55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C03E-352B-2C38-33BC-057BCA34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73967-3245-4B27-0606-4773B360E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BE711-C585-DBCC-3238-E9F0937EE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E32D2-0247-9B28-ABDB-CDBEE6D5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07410-682D-FA61-0915-345F9BB6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7FE7C9-5BB7-DE4F-6FAD-243AC7EC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501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1D77C-3F7F-8679-D256-D4C33951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875884-E2D7-639A-10FB-DA9620895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3FDE2-E005-E479-5582-1ECC222D0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6C3FED-C430-B359-52A8-C801942F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BBB584-2D4C-59AB-A8B7-43432492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42ED3-FDBB-DC03-3D25-2A492075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64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369D5-9C64-B433-5567-B47A52C8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72EDBC-49F2-42B3-A73C-918B02144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52F1B-BE6E-7264-1F16-E409CC33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83122-61BC-F4AA-45CC-93EFC934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17229-E8B9-D4CB-4563-13C192FD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917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C1438B-EADC-531D-2CF3-4AFA0D312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6DF1C1-2E4B-8583-F366-29989B008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1638F-237A-B808-022B-D69527FE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8365-9FFD-4406-99FB-1A98E344C31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56A11-BEA2-FE86-4B1E-492CDF65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4B55-10F2-D078-1B78-0F9EB22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6228B-AE81-4EF2-93DD-D7FC04187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4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C05E2-49A4-B08E-4BA7-BD63D8F5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D31FE-F227-D8FC-0DB8-620481B2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B6D73-4010-2806-FDBA-F5D6016A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56884-09C7-9DC3-9DA6-563BEBA1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AD295-ED04-3B36-56E1-0D353A47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9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A1A97-DA4E-9743-F473-7472DC85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D1402-3923-7DC4-C82D-B0E45B63C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10D818-4EDD-BD72-65F9-E47638F2E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A536A-706E-458B-044A-BE93645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41ED2-AE93-5F96-73E6-E6FFB43F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BEF341-C106-50C0-73D0-CD3A109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3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175E-54D4-F323-35FF-1904BA41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2D726-63DF-AE66-AF01-AC523AC1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C28C0-600F-A99F-5522-E736B1CE5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F0F5F-BF67-2B69-15AE-619B6B25E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321232-C9F5-2D0B-DA01-447E59C13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7C65B8-2E44-8B01-F45B-79C852AE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539545-4BA6-D5EA-F34E-D1DA3FB7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CD78B3-0D35-9E2B-95F8-7767A225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1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3D74-16CA-4665-D7A9-2066A4CC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09B31-BD54-6102-2E8E-3B07C69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70BA9-4A05-D60E-8DB5-8EDD25BF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A23765-3640-A900-D36B-037F19CB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7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1819EF-EB9A-A57A-12E6-420C387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5DD438-BA36-B158-2FF4-DF8E7EBF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29A68-4439-6818-28F9-EB595551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C489D-AE5D-8DBF-4126-79B75EE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6C552-DC2F-2B85-6A90-48D4D790C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9F009-6855-7650-B076-8F85DD604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98EF1A-AEA8-CC91-949B-21E383BF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ECC886-13B6-B521-1036-1E1217AD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4D92-E219-1904-8A8E-7144EA16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5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AD305-6996-196C-74CD-0C93B0B4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46C85D-18D7-7524-5A03-85769FF80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C8288-80B6-65AA-B8E9-47F9E406C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10669-BBFE-D4B6-414F-2475CCB4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D8A948-A252-9154-EB12-33EE3C7C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B9917-B5DD-537A-FBAD-14319583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671A6-5602-BE41-A523-44C1EA9F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F248B-B401-C249-7616-D038317C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3A468-3DBA-DBBA-9248-E56E5B1B3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F3C8B-2CCF-4CFC-8D0B-EB88F55B656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F67D5-3D32-8E20-0E9B-83A0DE62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719BB-213C-96E8-16CD-8D912B7B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E31D6-BC61-4743-8907-CBCF69A58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81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10A0BA-FEBB-7B06-6397-4F25C3BA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8BEF8-DB9D-8C16-E79A-DF2AF0A5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F23BB-468F-6D3E-A330-658AE777D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fld id="{69298365-9FFD-4406-99FB-1A98E344C319}" type="datetimeFigureOut">
              <a:rPr lang="ko-KR" altLang="en-US" smtClean="0"/>
              <a:pPr/>
              <a:t>2024-09-27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CCE921-F298-8EF7-818B-0F05B3658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9BF67-9FD4-3870-9E39-FCDB3021A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defRPr>
            </a:lvl1pPr>
          </a:lstStyle>
          <a:p>
            <a:fld id="{6A06228B-AE81-4EF2-93DD-D7FC04187F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91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경기천년바탕OTF Bold" panose="02020803020101020101" pitchFamily="18" charset="-127"/>
          <a:ea typeface="경기천년바탕OTF Bold" panose="020208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OTF Bold" panose="02020803020101020101" pitchFamily="18" charset="-127"/>
          <a:ea typeface="경기천년제목OTF Bold" panose="020208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6">
            <a:extLst>
              <a:ext uri="{FF2B5EF4-FFF2-40B4-BE49-F238E27FC236}">
                <a16:creationId xmlns:a16="http://schemas.microsoft.com/office/drawing/2014/main" id="{B07E82F1-BFFD-7D04-FB7E-EEA4632119E1}"/>
              </a:ext>
            </a:extLst>
          </p:cNvPr>
          <p:cNvSpPr txBox="1">
            <a:spLocks/>
          </p:cNvSpPr>
          <p:nvPr/>
        </p:nvSpPr>
        <p:spPr>
          <a:xfrm>
            <a:off x="477981" y="3775633"/>
            <a:ext cx="4023360" cy="659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 latinLnBrk="0"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4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제국을 지켜라</a:t>
            </a:r>
            <a:endParaRPr kumimoji="0" lang="en-US" altLang="ko-KR" sz="4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1DC32FA8-A850-B060-FB00-BDF4CF83DA98}"/>
              </a:ext>
            </a:extLst>
          </p:cNvPr>
          <p:cNvSpPr txBox="1">
            <a:spLocks/>
          </p:cNvSpPr>
          <p:nvPr/>
        </p:nvSpPr>
        <p:spPr>
          <a:xfrm>
            <a:off x="477981" y="467687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순환식 랜덤 유닛 디펜스</a:t>
            </a:r>
            <a:endParaRPr kumimoji="0" lang="en-US" altLang="ko-KR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fontAlgn="auto" latinLnBrk="0"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sng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시나리오 기획서</a:t>
            </a:r>
            <a:endParaRPr kumimoji="0" lang="en-US" altLang="ko-KR" sz="1200" b="0" i="0" u="sng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715A-8C50-2A8F-9F51-742A578D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12" r="1" b="1978"/>
          <a:stretch/>
        </p:blipFill>
        <p:spPr>
          <a:xfrm>
            <a:off x="6306854" y="625683"/>
            <a:ext cx="3961871" cy="545538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721213D-0204-436A-8605-542FB2E1C7DF}"/>
              </a:ext>
            </a:extLst>
          </p:cNvPr>
          <p:cNvSpPr txBox="1">
            <a:spLocks/>
          </p:cNvSpPr>
          <p:nvPr/>
        </p:nvSpPr>
        <p:spPr>
          <a:xfrm>
            <a:off x="477981" y="625683"/>
            <a:ext cx="645969" cy="1463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endParaRPr lang="ko-KR" altLang="en-US" sz="4000" spc="300" noProof="1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1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81114" y="2067488"/>
            <a:ext cx="11143377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해외 유저 창작형 게임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로블록스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최고 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6400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만명의 이용자가 사용하는 게임으로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유저 창작 디펜스 맵 또한 존재하며 현재까지 큰 인기를 이어가고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일본 인기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도움으로 많은 유저를 얻은 애니메이션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디펜더스</a:t>
            </a:r>
            <a:endParaRPr lang="ko-KR" altLang="en-US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좋아요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즐겨찾기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65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방문횟수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2.3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전체 디펜스 장르 </a:t>
            </a:r>
            <a:r>
              <a:rPr lang="en-US" altLang="ko-KR" sz="1600" dirty="0"/>
              <a:t>[</a:t>
            </a:r>
            <a:r>
              <a:rPr lang="ko-KR" altLang="en-US" sz="1600" dirty="0"/>
              <a:t>해외 유저</a:t>
            </a:r>
            <a:r>
              <a:rPr lang="en-US" altLang="ko-KR" sz="1600" dirty="0"/>
              <a:t>] </a:t>
            </a:r>
            <a:r>
              <a:rPr lang="ko-KR" altLang="en-US" sz="1600" dirty="0"/>
              <a:t>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29E4-B83F-EC1E-BF63-1E42972537DA}"/>
              </a:ext>
            </a:extLst>
          </p:cNvPr>
          <p:cNvSpPr txBox="1"/>
          <p:nvPr/>
        </p:nvSpPr>
        <p:spPr>
          <a:xfrm>
            <a:off x="588331" y="1521972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79DAF-2D75-6788-55DD-F3DB2300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12" y="4322620"/>
            <a:ext cx="4776109" cy="25020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DC73EE-66A9-FF46-D708-1BAFA702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22" y="4322620"/>
            <a:ext cx="4819096" cy="2502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52624-AA9A-B097-3B08-2DBF59654970}"/>
              </a:ext>
            </a:extLst>
          </p:cNvPr>
          <p:cNvSpPr txBox="1"/>
          <p:nvPr/>
        </p:nvSpPr>
        <p:spPr>
          <a:xfrm>
            <a:off x="5546048" y="2874105"/>
            <a:ext cx="6178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오리지널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로 타워 디펜스의 정체성만 가지고 성공한 타워 디펜스 시뮬레이터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좋아요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즐겨찾기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방문횟수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3.5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+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46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515213" y="1043591"/>
            <a:ext cx="71559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</a:rPr>
              <a:t>성공 요소</a:t>
            </a:r>
            <a:endParaRPr lang="en-US" altLang="ko-KR" sz="2000" dirty="0">
              <a:solidFill>
                <a:schemeClr val="accent1"/>
              </a:solidFill>
            </a:endParaRPr>
          </a:p>
          <a:p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기존 </a:t>
            </a:r>
            <a:r>
              <a:rPr lang="en-US" altLang="ko-KR" sz="1600" dirty="0"/>
              <a:t>IP</a:t>
            </a:r>
            <a:r>
              <a:rPr lang="ko-KR" altLang="en-US" sz="1600" dirty="0"/>
              <a:t> 활용</a:t>
            </a:r>
            <a:endParaRPr lang="en-US" altLang="ko-KR" sz="1200" dirty="0"/>
          </a:p>
          <a:p>
            <a:r>
              <a:rPr lang="en-US" altLang="ko-KR" sz="1200" dirty="0"/>
              <a:t>	</a:t>
            </a:r>
          </a:p>
          <a:p>
            <a:r>
              <a:rPr lang="ko-KR" altLang="en-US" sz="1200" dirty="0"/>
              <a:t>원피스와 같은 대중적으로 인기 있는 </a:t>
            </a:r>
            <a:r>
              <a:rPr lang="en-US" altLang="ko-KR" sz="1200" dirty="0"/>
              <a:t>IP</a:t>
            </a:r>
            <a:r>
              <a:rPr lang="ko-KR" altLang="en-US" sz="1200" dirty="0"/>
              <a:t>를 통해 유저의 관심을 이끌어낸다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개인</a:t>
            </a:r>
            <a:r>
              <a:rPr lang="en-US" altLang="ko-KR" sz="1600" dirty="0"/>
              <a:t>, </a:t>
            </a:r>
            <a:r>
              <a:rPr lang="ko-KR" altLang="en-US" sz="1600" dirty="0"/>
              <a:t>협동 </a:t>
            </a:r>
            <a:r>
              <a:rPr lang="en-US" altLang="ko-KR" sz="1600" dirty="0"/>
              <a:t>PVE</a:t>
            </a:r>
          </a:p>
          <a:p>
            <a:r>
              <a:rPr lang="en-US" altLang="ko-KR" sz="1200" dirty="0"/>
              <a:t>	</a:t>
            </a:r>
          </a:p>
          <a:p>
            <a:r>
              <a:rPr lang="ko-KR" altLang="en-US" sz="1200" dirty="0"/>
              <a:t>목적을 달성하기 위한 수단이 경쟁이 아닌 협동으로 게임 플레이의 피로도를 줄였다</a:t>
            </a:r>
            <a:r>
              <a:rPr lang="en-US" altLang="ko-KR" sz="12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 </a:t>
            </a:r>
            <a:r>
              <a:rPr lang="ko-KR" altLang="en-US" sz="1600" dirty="0"/>
              <a:t>무작위와 전략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플레이 할 때마다 얻는 자원이 다르기 때문에 무한에 가까운 경험을 이끌어 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성공하게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01FF06-1875-DE5C-F9CF-AB5602DB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2" y="4663570"/>
            <a:ext cx="1497817" cy="16312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C1E8C7F-4140-DFE1-A482-D5BC6FC7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01" y="4401074"/>
            <a:ext cx="1405373" cy="203424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8EF395A-B11E-4A25-B108-A817643B746C}"/>
              </a:ext>
            </a:extLst>
          </p:cNvPr>
          <p:cNvSpPr txBox="1"/>
          <p:nvPr/>
        </p:nvSpPr>
        <p:spPr>
          <a:xfrm>
            <a:off x="2128724" y="4549596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+</a:t>
            </a:r>
            <a:endParaRPr lang="ko-KR" altLang="en-US" sz="10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F8226A-1211-59EA-8941-7F7D9E3678A6}"/>
              </a:ext>
            </a:extLst>
          </p:cNvPr>
          <p:cNvSpPr txBox="1"/>
          <p:nvPr/>
        </p:nvSpPr>
        <p:spPr>
          <a:xfrm>
            <a:off x="8440118" y="4602587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=</a:t>
            </a:r>
            <a:endParaRPr lang="ko-KR" altLang="en-US" sz="10000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2936C027-8001-6D8C-DBDB-9CBE83936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09" y="4878995"/>
            <a:ext cx="1497817" cy="149781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40514A2-32D5-43DD-1B6E-3AACD9BFD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633" y="4736461"/>
            <a:ext cx="2442468" cy="137374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421F380-9643-B79B-6AA7-8D6750BAC786}"/>
              </a:ext>
            </a:extLst>
          </p:cNvPr>
          <p:cNvSpPr txBox="1"/>
          <p:nvPr/>
        </p:nvSpPr>
        <p:spPr>
          <a:xfrm>
            <a:off x="5606890" y="4572249"/>
            <a:ext cx="774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+</a:t>
            </a:r>
            <a:endParaRPr lang="ko-KR" altLang="en-US" sz="10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FA787-B70D-DAE0-B1CE-116791D6E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2129" y="3656769"/>
            <a:ext cx="2819196" cy="10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288794" y="1009863"/>
            <a:ext cx="73312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</a:t>
            </a:r>
            <a:r>
              <a:rPr lang="ko-KR" altLang="en-US" sz="1600" dirty="0">
                <a:solidFill>
                  <a:srgbClr val="FF0000"/>
                </a:solidFill>
              </a:rPr>
              <a:t>너무 많은 정보 요구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 에게 한번에 너무 많은 정보를 요구해 유저간 격차가 크게 벌어져 </a:t>
            </a:r>
            <a:br>
              <a:rPr lang="en-US" altLang="ko-KR" sz="1200" dirty="0"/>
            </a:br>
            <a:r>
              <a:rPr lang="ko-KR" altLang="en-US" sz="1200" dirty="0"/>
              <a:t>기존 유저 이탈과 신규 유저 유입을 차단했다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최고의 플레이를 하기 위해선 이 모든 요소에 대한 적절한 관리가 필요했다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이로 인해 플레이 피로도가 극대화 됐고 이는 유저 이탈로 작용했다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실패하게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3D7DFC-AEA6-84F9-50E6-B67DD039F060}"/>
              </a:ext>
            </a:extLst>
          </p:cNvPr>
          <p:cNvGrpSpPr/>
          <p:nvPr/>
        </p:nvGrpSpPr>
        <p:grpSpPr>
          <a:xfrm>
            <a:off x="849311" y="1689050"/>
            <a:ext cx="10823093" cy="5083358"/>
            <a:chOff x="858367" y="1529030"/>
            <a:chExt cx="10823093" cy="50833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DD2DAD-ED0F-4BEE-BBEA-AB0101D1D1A9}"/>
                </a:ext>
              </a:extLst>
            </p:cNvPr>
            <p:cNvGrpSpPr/>
            <p:nvPr/>
          </p:nvGrpSpPr>
          <p:grpSpPr>
            <a:xfrm>
              <a:off x="2963523" y="2129193"/>
              <a:ext cx="6469323" cy="4265354"/>
              <a:chOff x="624866" y="3796035"/>
              <a:chExt cx="4556732" cy="2733164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02AAE3D-1771-B133-D907-4EE2D7F1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137" y="3796035"/>
                <a:ext cx="4507461" cy="24409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42D4-F1EA-691C-F99D-3E0886600850}"/>
                  </a:ext>
                </a:extLst>
              </p:cNvPr>
              <p:cNvSpPr txBox="1"/>
              <p:nvPr/>
            </p:nvSpPr>
            <p:spPr>
              <a:xfrm>
                <a:off x="624866" y="6306580"/>
                <a:ext cx="4507461" cy="222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&lt;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프로젝트 </a:t>
                </a:r>
                <a:r>
                  <a:rPr lang="ko-KR" altLang="en-US" sz="1600" b="0" i="0" dirty="0" err="1">
                    <a:effectLst/>
                    <a:latin typeface="경기천년제목OTF Bold" panose="02020803020101020101" pitchFamily="18" charset="-127"/>
                  </a:rPr>
                  <a:t>랜타디</a:t>
                </a:r>
                <a:r>
                  <a:rPr lang="en-US" altLang="ko-KR" sz="1600" b="0" i="0" dirty="0">
                    <a:effectLst/>
                    <a:latin typeface="경기천년제목OTF Bold" panose="02020803020101020101" pitchFamily="18" charset="-127"/>
                  </a:rPr>
                  <a:t>: </a:t>
                </a:r>
                <a:r>
                  <a:rPr lang="ko-KR" altLang="en-US" sz="1600" b="0" i="0" dirty="0">
                    <a:effectLst/>
                    <a:latin typeface="경기천년제목OTF Bold" panose="02020803020101020101" pitchFamily="18" charset="-127"/>
                  </a:rPr>
                  <a:t>멀티 대전 디펜스</a:t>
                </a:r>
                <a:r>
                  <a:rPr lang="en-US" altLang="ko-KR" sz="1600" dirty="0"/>
                  <a:t>&gt;</a:t>
                </a:r>
                <a:endParaRPr lang="ko-KR" altLang="en-US" sz="1600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74CD6D-9C15-9E6F-B8E5-E13F4D0B1CCB}"/>
                </a:ext>
              </a:extLst>
            </p:cNvPr>
            <p:cNvSpPr/>
            <p:nvPr/>
          </p:nvSpPr>
          <p:spPr>
            <a:xfrm>
              <a:off x="3033475" y="3322320"/>
              <a:ext cx="776526" cy="1325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64D4AC-7D5F-FB62-0B9C-9EBCFAE89D5D}"/>
                </a:ext>
              </a:extLst>
            </p:cNvPr>
            <p:cNvSpPr/>
            <p:nvPr/>
          </p:nvSpPr>
          <p:spPr>
            <a:xfrm>
              <a:off x="3056336" y="4930518"/>
              <a:ext cx="776526" cy="10086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0DB26E-6AE4-7800-5C15-045875858452}"/>
                </a:ext>
              </a:extLst>
            </p:cNvPr>
            <p:cNvSpPr/>
            <p:nvPr/>
          </p:nvSpPr>
          <p:spPr>
            <a:xfrm>
              <a:off x="5517596" y="2488544"/>
              <a:ext cx="1439464" cy="4070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A42E1F-150E-0921-A56B-94F570CAB53D}"/>
                </a:ext>
              </a:extLst>
            </p:cNvPr>
            <p:cNvSpPr/>
            <p:nvPr/>
          </p:nvSpPr>
          <p:spPr>
            <a:xfrm>
              <a:off x="5517596" y="2129194"/>
              <a:ext cx="1439464" cy="1644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7BAFB2-B628-92AE-86E8-08F05D1AEC90}"/>
                </a:ext>
              </a:extLst>
            </p:cNvPr>
            <p:cNvSpPr/>
            <p:nvPr/>
          </p:nvSpPr>
          <p:spPr>
            <a:xfrm>
              <a:off x="8916116" y="3322320"/>
              <a:ext cx="516730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6D0B1E-A9FA-129A-5A2F-1719D431E122}"/>
                </a:ext>
              </a:extLst>
            </p:cNvPr>
            <p:cNvSpPr/>
            <p:nvPr/>
          </p:nvSpPr>
          <p:spPr>
            <a:xfrm>
              <a:off x="9096851" y="3934696"/>
              <a:ext cx="335995" cy="713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FB01936-A877-27AB-62ED-F7FADF6A5123}"/>
                </a:ext>
              </a:extLst>
            </p:cNvPr>
            <p:cNvSpPr/>
            <p:nvPr/>
          </p:nvSpPr>
          <p:spPr>
            <a:xfrm>
              <a:off x="9096851" y="4648200"/>
              <a:ext cx="335995" cy="6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46D2F9-D754-A9E2-E2D8-81FF5D8F1FBD}"/>
                </a:ext>
              </a:extLst>
            </p:cNvPr>
            <p:cNvSpPr/>
            <p:nvPr/>
          </p:nvSpPr>
          <p:spPr>
            <a:xfrm>
              <a:off x="7818675" y="5532120"/>
              <a:ext cx="335995" cy="40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92A900-1009-F51C-88C2-452A3EB76718}"/>
                </a:ext>
              </a:extLst>
            </p:cNvPr>
            <p:cNvSpPr/>
            <p:nvPr/>
          </p:nvSpPr>
          <p:spPr>
            <a:xfrm>
              <a:off x="8175903" y="5389958"/>
              <a:ext cx="12569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F11D8AC-71EC-ABCF-BD51-0E184EC694A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2164081" y="3162300"/>
              <a:ext cx="869395" cy="8229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34ED-A99A-AAA9-DF3E-4D6F2385B4B7}"/>
                </a:ext>
              </a:extLst>
            </p:cNvPr>
            <p:cNvSpPr txBox="1"/>
            <p:nvPr/>
          </p:nvSpPr>
          <p:spPr>
            <a:xfrm>
              <a:off x="1014830" y="3031495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플레이어 정보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2D2FAF2-8EA6-C933-4572-7C1AAD316570}"/>
                </a:ext>
              </a:extLst>
            </p:cNvPr>
            <p:cNvCxnSpPr>
              <a:cxnSpLocks/>
              <a:stCxn id="12" idx="1"/>
              <a:endCxn id="23" idx="3"/>
            </p:cNvCxnSpPr>
            <p:nvPr/>
          </p:nvCxnSpPr>
          <p:spPr>
            <a:xfrm flipH="1">
              <a:off x="2300819" y="5434819"/>
              <a:ext cx="755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7BDD7-C618-02A2-656E-180AA70731AA}"/>
                </a:ext>
              </a:extLst>
            </p:cNvPr>
            <p:cNvSpPr txBox="1"/>
            <p:nvPr/>
          </p:nvSpPr>
          <p:spPr>
            <a:xfrm>
              <a:off x="858367" y="5219375"/>
              <a:ext cx="14424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정보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공격 대상 정보</a:t>
              </a:r>
            </a:p>
          </p:txBody>
        </p: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A145329E-50D5-6D6D-645E-976E7D988C3D}"/>
                </a:ext>
              </a:extLst>
            </p:cNvPr>
            <p:cNvCxnSpPr>
              <a:cxnSpLocks/>
              <a:stCxn id="15" idx="3"/>
              <a:endCxn id="29" idx="1"/>
            </p:cNvCxnSpPr>
            <p:nvPr/>
          </p:nvCxnSpPr>
          <p:spPr>
            <a:xfrm flipV="1">
              <a:off x="9432846" y="3094535"/>
              <a:ext cx="526495" cy="50210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60CE35-7F4E-41C5-E449-A05AA6C98ECC}"/>
                </a:ext>
              </a:extLst>
            </p:cNvPr>
            <p:cNvSpPr txBox="1"/>
            <p:nvPr/>
          </p:nvSpPr>
          <p:spPr>
            <a:xfrm>
              <a:off x="9959341" y="296373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보상 업그레이드</a:t>
              </a: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2A973B67-1A9A-F6DE-2982-C9CC25C9BF41}"/>
                </a:ext>
              </a:extLst>
            </p:cNvPr>
            <p:cNvCxnSpPr>
              <a:cxnSpLocks/>
              <a:stCxn id="16" idx="3"/>
              <a:endCxn id="31" idx="1"/>
            </p:cNvCxnSpPr>
            <p:nvPr/>
          </p:nvCxnSpPr>
          <p:spPr>
            <a:xfrm flipV="1">
              <a:off x="9432846" y="3796025"/>
              <a:ext cx="534116" cy="49542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D9AE33-B1C4-9E80-1347-8825D4ED0BF2}"/>
                </a:ext>
              </a:extLst>
            </p:cNvPr>
            <p:cNvSpPr txBox="1"/>
            <p:nvPr/>
          </p:nvSpPr>
          <p:spPr>
            <a:xfrm>
              <a:off x="9966962" y="366522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생성 </a:t>
              </a:r>
              <a:r>
                <a:rPr lang="en-US" altLang="ko-KR" sz="1100" dirty="0"/>
                <a:t>4</a:t>
              </a:r>
              <a:r>
                <a:rPr lang="ko-KR" altLang="en-US" sz="1100" dirty="0"/>
                <a:t>종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FA0C9D4F-9649-B71A-9E14-55A16C8DB472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9432846" y="4648200"/>
              <a:ext cx="534116" cy="32385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049835-22D6-655D-186D-D372148DFA52}"/>
                </a:ext>
              </a:extLst>
            </p:cNvPr>
            <p:cNvSpPr txBox="1"/>
            <p:nvPr/>
          </p:nvSpPr>
          <p:spPr>
            <a:xfrm>
              <a:off x="9966962" y="4517395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타워 강화</a:t>
              </a:r>
              <a:r>
                <a:rPr lang="en-US" altLang="ko-KR" sz="1100" dirty="0"/>
                <a:t> 3</a:t>
              </a:r>
              <a:r>
                <a:rPr lang="ko-KR" altLang="en-US" sz="1100" dirty="0"/>
                <a:t>종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DD0AFAE8-B87E-5D56-8E64-2574F61EA859}"/>
                </a:ext>
              </a:extLst>
            </p:cNvPr>
            <p:cNvCxnSpPr>
              <a:cxnSpLocks/>
              <a:stCxn id="14" idx="3"/>
              <a:endCxn id="35" idx="1"/>
            </p:cNvCxnSpPr>
            <p:nvPr/>
          </p:nvCxnSpPr>
          <p:spPr>
            <a:xfrm flipV="1">
              <a:off x="6957060" y="1744474"/>
              <a:ext cx="3009902" cy="46693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A25EE1-27DB-3A88-B822-D95ED7D353F3}"/>
                </a:ext>
              </a:extLst>
            </p:cNvPr>
            <p:cNvSpPr txBox="1"/>
            <p:nvPr/>
          </p:nvSpPr>
          <p:spPr>
            <a:xfrm>
              <a:off x="9966962" y="1529030"/>
              <a:ext cx="17144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Hp, </a:t>
              </a:r>
              <a:r>
                <a:rPr lang="ko-KR" altLang="en-US" sz="1100" dirty="0"/>
                <a:t>라운드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재화</a:t>
              </a:r>
              <a:r>
                <a:rPr lang="en-US" altLang="ko-KR" sz="1100" dirty="0"/>
                <a:t>, </a:t>
              </a:r>
              <a:br>
                <a:rPr lang="en-US" altLang="ko-KR" sz="1100" dirty="0"/>
              </a:br>
              <a:r>
                <a:rPr lang="ko-KR" altLang="en-US" sz="1100" dirty="0"/>
                <a:t>다음라운드 잔여시간</a:t>
              </a: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DA76B15-030E-5756-6B3F-57A6D77DAC2E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6957060" y="2406517"/>
              <a:ext cx="3002281" cy="28555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1BEFC2-489A-403C-8E06-70A291625921}"/>
                </a:ext>
              </a:extLst>
            </p:cNvPr>
            <p:cNvSpPr txBox="1"/>
            <p:nvPr/>
          </p:nvSpPr>
          <p:spPr>
            <a:xfrm>
              <a:off x="9959341" y="2106435"/>
              <a:ext cx="12877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적 침투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몬스터 능력치 상승 알림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15C8A8E-711A-5F24-7DAE-25F40346CF16}"/>
                </a:ext>
              </a:extLst>
            </p:cNvPr>
            <p:cNvCxnSpPr>
              <a:cxnSpLocks/>
              <a:stCxn id="18" idx="2"/>
              <a:endCxn id="40" idx="1"/>
            </p:cNvCxnSpPr>
            <p:nvPr/>
          </p:nvCxnSpPr>
          <p:spPr>
            <a:xfrm rot="16200000" flipH="1">
              <a:off x="8751716" y="5174077"/>
              <a:ext cx="457825" cy="198791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53AF18-60F6-F837-D4AC-A20C8EEE2FA8}"/>
                </a:ext>
              </a:extLst>
            </p:cNvPr>
            <p:cNvSpPr txBox="1"/>
            <p:nvPr/>
          </p:nvSpPr>
          <p:spPr>
            <a:xfrm>
              <a:off x="9966962" y="5539800"/>
              <a:ext cx="1287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공격 유닛 소환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933315-3566-A3CB-75C2-EABEC6B55694}"/>
                </a:ext>
              </a:extLst>
            </p:cNvPr>
            <p:cNvSpPr txBox="1"/>
            <p:nvPr/>
          </p:nvSpPr>
          <p:spPr>
            <a:xfrm>
              <a:off x="9974583" y="6181501"/>
              <a:ext cx="12877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남은 유닛 표시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공격 포인트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36A3527-00E0-FD1E-482E-1D04BFEAA934}"/>
                </a:ext>
              </a:extLst>
            </p:cNvPr>
            <p:cNvCxnSpPr>
              <a:stCxn id="19" idx="3"/>
              <a:endCxn id="39" idx="1"/>
            </p:cNvCxnSpPr>
            <p:nvPr/>
          </p:nvCxnSpPr>
          <p:spPr>
            <a:xfrm>
              <a:off x="9432847" y="5664278"/>
              <a:ext cx="534115" cy="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6CF9EBA-4F56-C701-0BCB-59242CABE28E}"/>
                </a:ext>
              </a:extLst>
            </p:cNvPr>
            <p:cNvSpPr/>
            <p:nvPr/>
          </p:nvSpPr>
          <p:spPr>
            <a:xfrm>
              <a:off x="4628822" y="2965568"/>
              <a:ext cx="3208675" cy="25665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0B8237F2-61FE-C89B-A5D6-D404E36CAD37}"/>
                </a:ext>
              </a:extLst>
            </p:cNvPr>
            <p:cNvCxnSpPr>
              <a:cxnSpLocks/>
              <a:stCxn id="42" idx="1"/>
              <a:endCxn id="44" idx="3"/>
            </p:cNvCxnSpPr>
            <p:nvPr/>
          </p:nvCxnSpPr>
          <p:spPr>
            <a:xfrm rot="10800000" flipV="1">
              <a:off x="2078890" y="4248844"/>
              <a:ext cx="2549932" cy="2014898"/>
            </a:xfrm>
            <a:prstGeom prst="bentConnector3">
              <a:avLst>
                <a:gd name="adj1" fmla="val 18922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E05A36-EF9B-D735-33C2-877E3CC91590}"/>
                </a:ext>
              </a:extLst>
            </p:cNvPr>
            <p:cNvSpPr txBox="1"/>
            <p:nvPr/>
          </p:nvSpPr>
          <p:spPr>
            <a:xfrm>
              <a:off x="929639" y="6132937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 공간</a:t>
              </a: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63EC0D63-D95C-91DE-0DE1-C58BFE0AD753}"/>
              </a:ext>
            </a:extLst>
          </p:cNvPr>
          <p:cNvSpPr/>
          <p:nvPr/>
        </p:nvSpPr>
        <p:spPr>
          <a:xfrm>
            <a:off x="681036" y="3174185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EDC880C-8F6C-A6BE-A574-8B93FA8CED85}"/>
              </a:ext>
            </a:extLst>
          </p:cNvPr>
          <p:cNvSpPr/>
          <p:nvPr/>
        </p:nvSpPr>
        <p:spPr>
          <a:xfrm>
            <a:off x="540104" y="5439549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4C0DD8D-07C5-EE03-F030-080DEA7A2EF4}"/>
              </a:ext>
            </a:extLst>
          </p:cNvPr>
          <p:cNvSpPr/>
          <p:nvPr/>
        </p:nvSpPr>
        <p:spPr>
          <a:xfrm>
            <a:off x="544243" y="6293798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40FCA61-6B1E-E254-5E3A-0971845D3385}"/>
              </a:ext>
            </a:extLst>
          </p:cNvPr>
          <p:cNvSpPr/>
          <p:nvPr/>
        </p:nvSpPr>
        <p:spPr>
          <a:xfrm>
            <a:off x="11076610" y="6292957"/>
            <a:ext cx="498003" cy="4770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10</a:t>
            </a:r>
            <a:endParaRPr lang="ko-KR" altLang="en-US" sz="10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25D3EE-886F-C6BC-AC1A-B5F742912D20}"/>
              </a:ext>
            </a:extLst>
          </p:cNvPr>
          <p:cNvSpPr/>
          <p:nvPr/>
        </p:nvSpPr>
        <p:spPr>
          <a:xfrm>
            <a:off x="11085030" y="5689243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63A38E-D2E8-7795-521B-15ECC21230BB}"/>
              </a:ext>
            </a:extLst>
          </p:cNvPr>
          <p:cNvSpPr/>
          <p:nvPr/>
        </p:nvSpPr>
        <p:spPr>
          <a:xfrm>
            <a:off x="11253305" y="4654142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1F6099-6F76-8884-F630-03021F6D6057}"/>
              </a:ext>
            </a:extLst>
          </p:cNvPr>
          <p:cNvSpPr/>
          <p:nvPr/>
        </p:nvSpPr>
        <p:spPr>
          <a:xfrm>
            <a:off x="11245684" y="3773118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281FE1-2F3F-5122-14B5-AFBA3F7584C5}"/>
              </a:ext>
            </a:extLst>
          </p:cNvPr>
          <p:cNvSpPr/>
          <p:nvPr/>
        </p:nvSpPr>
        <p:spPr>
          <a:xfrm>
            <a:off x="11253305" y="3100477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B2D4530-660D-3F94-A2D0-5FA0D29A21F4}"/>
              </a:ext>
            </a:extLst>
          </p:cNvPr>
          <p:cNvSpPr/>
          <p:nvPr/>
        </p:nvSpPr>
        <p:spPr>
          <a:xfrm>
            <a:off x="11238063" y="2412708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4F078E8-F3CF-DA4C-61AC-48B132F92036}"/>
              </a:ext>
            </a:extLst>
          </p:cNvPr>
          <p:cNvSpPr/>
          <p:nvPr/>
        </p:nvSpPr>
        <p:spPr>
          <a:xfrm>
            <a:off x="11406338" y="1772111"/>
            <a:ext cx="336550" cy="3081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84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953C2-6DEB-9698-F564-5C5CEE20B3FA}"/>
              </a:ext>
            </a:extLst>
          </p:cNvPr>
          <p:cNvSpPr txBox="1"/>
          <p:nvPr/>
        </p:nvSpPr>
        <p:spPr>
          <a:xfrm>
            <a:off x="288793" y="1009863"/>
            <a:ext cx="89028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</a:t>
            </a:r>
            <a:r>
              <a:rPr lang="en-US" altLang="ko-KR" sz="1600" dirty="0">
                <a:solidFill>
                  <a:srgbClr val="FF0000"/>
                </a:solidFill>
              </a:rPr>
              <a:t>PVP </a:t>
            </a:r>
            <a:r>
              <a:rPr lang="ko-KR" altLang="en-US" sz="1600" dirty="0">
                <a:solidFill>
                  <a:srgbClr val="FF0000"/>
                </a:solidFill>
              </a:rPr>
              <a:t>플레이어 상대방을 괴롭히기 위한 경쟁 대결</a:t>
            </a:r>
            <a:br>
              <a:rPr lang="en-US" altLang="ko-KR" sz="1600" dirty="0">
                <a:solidFill>
                  <a:srgbClr val="FF0000"/>
                </a:solidFill>
              </a:rPr>
            </a:br>
            <a:r>
              <a:rPr lang="en-US" altLang="ko-KR" sz="1600" dirty="0">
                <a:solidFill>
                  <a:srgbClr val="FF0000"/>
                </a:solidFill>
              </a:rPr>
              <a:t>  </a:t>
            </a:r>
            <a:r>
              <a:rPr lang="ko-KR" altLang="en-US" sz="1200" dirty="0">
                <a:solidFill>
                  <a:srgbClr val="FF0000"/>
                </a:solidFill>
              </a:rPr>
              <a:t>괴롭힘 당하는 상대는 너무 재미없다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경쟁이 </a:t>
            </a:r>
            <a:r>
              <a:rPr lang="ko-KR" altLang="en-US" sz="1200" dirty="0" err="1">
                <a:solidFill>
                  <a:srgbClr val="FF0000"/>
                </a:solidFill>
              </a:rPr>
              <a:t>나쁜건</a:t>
            </a:r>
            <a:r>
              <a:rPr lang="ko-KR" altLang="en-US" sz="1200" dirty="0">
                <a:solidFill>
                  <a:srgbClr val="FF0000"/>
                </a:solidFill>
              </a:rPr>
              <a:t> 아니지만 형태가 나빴다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경쟁자를 공격해 내가 살아남는 방식</a:t>
            </a:r>
            <a:endParaRPr lang="en-US" altLang="ko-KR" sz="1200" dirty="0"/>
          </a:p>
          <a:p>
            <a:r>
              <a:rPr lang="ko-KR" altLang="en-US" sz="1200" dirty="0"/>
              <a:t>적 몬스터만 상대하기도 바쁜 와중 경쟁자의 공격까지 방어 해야 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이는 게임을 승리하기 위해 자원 관리</a:t>
            </a:r>
            <a:r>
              <a:rPr lang="en-US" altLang="ko-KR" sz="1200" dirty="0"/>
              <a:t>, </a:t>
            </a:r>
            <a:r>
              <a:rPr lang="ko-KR" altLang="en-US" sz="1200" dirty="0"/>
              <a:t>상대 발전 상태 파악</a:t>
            </a:r>
            <a:r>
              <a:rPr lang="en-US" altLang="ko-KR" sz="1200" dirty="0"/>
              <a:t>, </a:t>
            </a:r>
            <a:r>
              <a:rPr lang="ko-KR" altLang="en-US" sz="1200" dirty="0"/>
              <a:t>웨이브 관리 등</a:t>
            </a:r>
            <a:r>
              <a:rPr lang="en-US" altLang="ko-KR" sz="1200" dirty="0"/>
              <a:t> </a:t>
            </a:r>
            <a:r>
              <a:rPr lang="ko-KR" altLang="en-US" sz="1200" dirty="0"/>
              <a:t>많은 집중력을 요구했고 결국 </a:t>
            </a:r>
            <a:br>
              <a:rPr lang="en-US" altLang="ko-KR" sz="1200" dirty="0"/>
            </a:br>
            <a:r>
              <a:rPr lang="ko-KR" altLang="en-US" sz="1200" dirty="0"/>
              <a:t>유저 이탈과 신규 유입 차단으로 이어졌다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빠른 게임 진행</a:t>
            </a:r>
            <a:endParaRPr lang="en-US" altLang="ko-KR" sz="1200" dirty="0"/>
          </a:p>
          <a:p>
            <a:r>
              <a:rPr lang="ko-KR" altLang="en-US" sz="1200" dirty="0"/>
              <a:t>게임의 진행 속도가 너무 빨라 기존 유저와 신규 유저 간의 격차가 좁힐 수 없을 정도로 벌어졌다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이는 신규 유입 차단으로 이어졌고 신규 유저가 사라지자 기존 유저 간의 피로도 높은 경쟁만 </a:t>
            </a:r>
            <a:r>
              <a:rPr lang="ko-KR" altLang="en-US" sz="1200" dirty="0" err="1"/>
              <a:t>남게되었다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1259636" y="422678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 장르가 실패하게 된 요소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6FB0CC-B16A-A5A9-BE1F-D483F0260685}"/>
              </a:ext>
            </a:extLst>
          </p:cNvPr>
          <p:cNvGrpSpPr/>
          <p:nvPr/>
        </p:nvGrpSpPr>
        <p:grpSpPr>
          <a:xfrm>
            <a:off x="4200525" y="3219449"/>
            <a:ext cx="7848600" cy="3447305"/>
            <a:chOff x="849311" y="1689050"/>
            <a:chExt cx="10823093" cy="531706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DD2DAD-ED0F-4BEE-BBEA-AB0101D1D1A9}"/>
                </a:ext>
              </a:extLst>
            </p:cNvPr>
            <p:cNvGrpSpPr/>
            <p:nvPr/>
          </p:nvGrpSpPr>
          <p:grpSpPr>
            <a:xfrm>
              <a:off x="2954467" y="2289213"/>
              <a:ext cx="6469323" cy="4440117"/>
              <a:chOff x="624866" y="3796035"/>
              <a:chExt cx="4556732" cy="284514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02AAE3D-1771-B133-D907-4EE2D7F1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137" y="3796035"/>
                <a:ext cx="4507461" cy="24409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42D4-F1EA-691C-F99D-3E0886600850}"/>
                  </a:ext>
                </a:extLst>
              </p:cNvPr>
              <p:cNvSpPr txBox="1"/>
              <p:nvPr/>
            </p:nvSpPr>
            <p:spPr>
              <a:xfrm>
                <a:off x="624866" y="6306580"/>
                <a:ext cx="4507461" cy="334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&lt; </a:t>
                </a:r>
                <a:r>
                  <a:rPr lang="ko-KR" altLang="en-US" sz="1600" dirty="0">
                    <a:latin typeface="경기천년제목OTF Bold" panose="02020803020101020101" pitchFamily="18" charset="-127"/>
                  </a:rPr>
                  <a:t>경쟁을 위한 최소 필요 정보</a:t>
                </a:r>
                <a:r>
                  <a:rPr lang="en-US" altLang="ko-KR" sz="1600" dirty="0"/>
                  <a:t>&gt;</a:t>
                </a:r>
                <a:endParaRPr lang="ko-KR" altLang="en-US" sz="1600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74CD6D-9C15-9E6F-B8E5-E13F4D0B1CCB}"/>
                </a:ext>
              </a:extLst>
            </p:cNvPr>
            <p:cNvSpPr/>
            <p:nvPr/>
          </p:nvSpPr>
          <p:spPr>
            <a:xfrm>
              <a:off x="3024419" y="3482340"/>
              <a:ext cx="776526" cy="1325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64D4AC-7D5F-FB62-0B9C-9EBCFAE89D5D}"/>
                </a:ext>
              </a:extLst>
            </p:cNvPr>
            <p:cNvSpPr/>
            <p:nvPr/>
          </p:nvSpPr>
          <p:spPr>
            <a:xfrm>
              <a:off x="3047280" y="5090538"/>
              <a:ext cx="776526" cy="10086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0DB26E-6AE4-7800-5C15-045875858452}"/>
                </a:ext>
              </a:extLst>
            </p:cNvPr>
            <p:cNvSpPr/>
            <p:nvPr/>
          </p:nvSpPr>
          <p:spPr>
            <a:xfrm>
              <a:off x="5508540" y="2648564"/>
              <a:ext cx="1439464" cy="4070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A42E1F-150E-0921-A56B-94F570CAB53D}"/>
                </a:ext>
              </a:extLst>
            </p:cNvPr>
            <p:cNvSpPr/>
            <p:nvPr/>
          </p:nvSpPr>
          <p:spPr>
            <a:xfrm>
              <a:off x="5508540" y="2289214"/>
              <a:ext cx="1439464" cy="1644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46D2F9-D754-A9E2-E2D8-81FF5D8F1FBD}"/>
                </a:ext>
              </a:extLst>
            </p:cNvPr>
            <p:cNvSpPr/>
            <p:nvPr/>
          </p:nvSpPr>
          <p:spPr>
            <a:xfrm>
              <a:off x="7809619" y="5692140"/>
              <a:ext cx="335995" cy="40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92A900-1009-F51C-88C2-452A3EB76718}"/>
                </a:ext>
              </a:extLst>
            </p:cNvPr>
            <p:cNvSpPr/>
            <p:nvPr/>
          </p:nvSpPr>
          <p:spPr>
            <a:xfrm>
              <a:off x="8166847" y="5549978"/>
              <a:ext cx="12569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F11D8AC-71EC-ABCF-BD51-0E184EC694A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2155025" y="3322320"/>
              <a:ext cx="869395" cy="8229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34ED-A99A-AAA9-DF3E-4D6F2385B4B7}"/>
                </a:ext>
              </a:extLst>
            </p:cNvPr>
            <p:cNvSpPr txBox="1"/>
            <p:nvPr/>
          </p:nvSpPr>
          <p:spPr>
            <a:xfrm>
              <a:off x="1005774" y="3191515"/>
              <a:ext cx="11492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플레이어 정보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2D2FAF2-8EA6-C933-4572-7C1AAD316570}"/>
                </a:ext>
              </a:extLst>
            </p:cNvPr>
            <p:cNvCxnSpPr>
              <a:cxnSpLocks/>
              <a:stCxn id="12" idx="1"/>
              <a:endCxn id="23" idx="3"/>
            </p:cNvCxnSpPr>
            <p:nvPr/>
          </p:nvCxnSpPr>
          <p:spPr>
            <a:xfrm flipH="1">
              <a:off x="2291763" y="5594839"/>
              <a:ext cx="755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7BDD7-C618-02A2-656E-180AA70731AA}"/>
                </a:ext>
              </a:extLst>
            </p:cNvPr>
            <p:cNvSpPr txBox="1"/>
            <p:nvPr/>
          </p:nvSpPr>
          <p:spPr>
            <a:xfrm>
              <a:off x="849311" y="5379395"/>
              <a:ext cx="14424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유닛 배치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정보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공격 대상 정보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DD0AFAE8-B87E-5D56-8E64-2574F61EA859}"/>
                </a:ext>
              </a:extLst>
            </p:cNvPr>
            <p:cNvCxnSpPr>
              <a:cxnSpLocks/>
              <a:stCxn id="14" idx="3"/>
              <a:endCxn id="35" idx="1"/>
            </p:cNvCxnSpPr>
            <p:nvPr/>
          </p:nvCxnSpPr>
          <p:spPr>
            <a:xfrm flipV="1">
              <a:off x="6948004" y="1904494"/>
              <a:ext cx="3009902" cy="46693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A25EE1-27DB-3A88-B822-D95ED7D353F3}"/>
                </a:ext>
              </a:extLst>
            </p:cNvPr>
            <p:cNvSpPr txBox="1"/>
            <p:nvPr/>
          </p:nvSpPr>
          <p:spPr>
            <a:xfrm>
              <a:off x="9957906" y="1689050"/>
              <a:ext cx="17144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Hp, </a:t>
              </a:r>
              <a:r>
                <a:rPr lang="ko-KR" altLang="en-US" sz="1100" dirty="0"/>
                <a:t>라운드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재화</a:t>
              </a:r>
              <a:r>
                <a:rPr lang="en-US" altLang="ko-KR" sz="1100" dirty="0"/>
                <a:t>, </a:t>
              </a:r>
              <a:br>
                <a:rPr lang="en-US" altLang="ko-KR" sz="1100" dirty="0"/>
              </a:br>
              <a:r>
                <a:rPr lang="ko-KR" altLang="en-US" sz="1100" dirty="0"/>
                <a:t>다음라운드 잔여시간</a:t>
              </a: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DA76B15-030E-5756-6B3F-57A6D77DAC2E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6948003" y="2821023"/>
              <a:ext cx="3009902" cy="408616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1BEFC2-489A-403C-8E06-70A291625921}"/>
                </a:ext>
              </a:extLst>
            </p:cNvPr>
            <p:cNvSpPr txBox="1"/>
            <p:nvPr/>
          </p:nvSpPr>
          <p:spPr>
            <a:xfrm>
              <a:off x="9957906" y="2929557"/>
              <a:ext cx="12877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적 침투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적 몬스터 능력치 상승 알림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15C8A8E-711A-5F24-7DAE-25F40346CF16}"/>
                </a:ext>
              </a:extLst>
            </p:cNvPr>
            <p:cNvCxnSpPr>
              <a:cxnSpLocks/>
              <a:stCxn id="18" idx="3"/>
              <a:endCxn id="40" idx="1"/>
            </p:cNvCxnSpPr>
            <p:nvPr/>
          </p:nvCxnSpPr>
          <p:spPr>
            <a:xfrm>
              <a:off x="8145614" y="5895641"/>
              <a:ext cx="1819913" cy="77817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933315-3566-A3CB-75C2-EABEC6B55694}"/>
                </a:ext>
              </a:extLst>
            </p:cNvPr>
            <p:cNvSpPr txBox="1"/>
            <p:nvPr/>
          </p:nvSpPr>
          <p:spPr>
            <a:xfrm>
              <a:off x="9965527" y="6341520"/>
              <a:ext cx="1641203" cy="664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남은 유닛 표시</a:t>
              </a:r>
              <a:r>
                <a:rPr lang="en-US" altLang="ko-KR" sz="1100" dirty="0"/>
                <a:t>,</a:t>
              </a:r>
              <a:br>
                <a:rPr lang="en-US" altLang="ko-KR" sz="1100" dirty="0"/>
              </a:br>
              <a:r>
                <a:rPr lang="ko-KR" altLang="en-US" sz="1100" dirty="0"/>
                <a:t>공격 포인트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36A3527-00E0-FD1E-482E-1D04BFEAA934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9423791" y="5824298"/>
              <a:ext cx="534115" cy="63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6026CC-A9D4-3304-A6EF-8862653E88FF}"/>
              </a:ext>
            </a:extLst>
          </p:cNvPr>
          <p:cNvSpPr txBox="1"/>
          <p:nvPr/>
        </p:nvSpPr>
        <p:spPr>
          <a:xfrm>
            <a:off x="10805819" y="5675996"/>
            <a:ext cx="1190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공격 유닛 소환</a:t>
            </a:r>
          </a:p>
        </p:txBody>
      </p:sp>
    </p:spTree>
    <p:extLst>
      <p:ext uri="{BB962C8B-B14F-4D97-AF65-F5344CB8AC3E}">
        <p14:creationId xmlns:p14="http://schemas.microsoft.com/office/powerpoint/2010/main" val="400254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우리가 </a:t>
            </a:r>
            <a:r>
              <a:rPr lang="ko-KR" altLang="en-US" sz="1600" dirty="0" err="1"/>
              <a:t>만드려는</a:t>
            </a:r>
            <a:r>
              <a:rPr lang="ko-KR" altLang="en-US" sz="1600" dirty="0"/>
              <a:t> 시스템이 발생하게 한 배경 </a:t>
            </a:r>
            <a:r>
              <a:rPr lang="en-US" altLang="ko-KR" sz="1600" dirty="0"/>
              <a:t>&lt; </a:t>
            </a:r>
            <a:r>
              <a:rPr lang="ko-KR" altLang="en-US" sz="1600" dirty="0"/>
              <a:t>이 기획을 탄생하게 만든 압박감을 줬다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사람들이 왜 이런 협동 게임을 하는가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배경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결과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91480D37-7930-CC72-FD1E-B5DB2E806DFC}"/>
              </a:ext>
            </a:extLst>
          </p:cNvPr>
          <p:cNvSpPr txBox="1">
            <a:spLocks/>
          </p:cNvSpPr>
          <p:nvPr/>
        </p:nvSpPr>
        <p:spPr>
          <a:xfrm>
            <a:off x="439511" y="3533768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	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한줄요약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 할 자리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게임의 근간이 되는 핵심 시스템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디펜스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)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을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잘 갖춘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원랜디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,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레기온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TD2)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은 생존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디펜스 장르는 혼자서도 할 수 있지만 함께 할 때 더 재밌는 게임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경쟁자를 물리치기 위한 마이너스 경쟁이 아닌 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주어진 미션을 통해 클리어를 향하는 플러스 경쟁을 통한 스트레스 감소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무작위 요소는 결국 전략은 양날의 검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무작위를 통한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스트레스를 주되 그것을 보완 할 수 있는 요소를 제공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강력한 기존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IP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의 활용을 통해 유저에게 하고싶게 끔 만드는 욕구를 제공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757FB-E64F-0C2C-14D3-87CC7FEAF76B}"/>
              </a:ext>
            </a:extLst>
          </p:cNvPr>
          <p:cNvSpPr txBox="1"/>
          <p:nvPr/>
        </p:nvSpPr>
        <p:spPr>
          <a:xfrm>
            <a:off x="614136" y="1579853"/>
            <a:ext cx="77851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남을 괴롭히는 경쟁이 아닌 협동이나 혼자 열심히 하는 게임을 좋아하는 현대인 </a:t>
            </a:r>
            <a:r>
              <a:rPr lang="en-US" altLang="ko-KR" sz="2400" dirty="0"/>
              <a:t>(</a:t>
            </a:r>
            <a:r>
              <a:rPr lang="ko-KR" altLang="en-US" sz="2400" dirty="0"/>
              <a:t>기사</a:t>
            </a:r>
            <a:r>
              <a:rPr lang="en-US" altLang="ko-KR" sz="2400" dirty="0"/>
              <a:t>) </a:t>
            </a:r>
            <a:r>
              <a:rPr lang="ko-KR" altLang="en-US" sz="2400" dirty="0"/>
              <a:t>트렌드</a:t>
            </a:r>
            <a:endParaRPr lang="en-US" altLang="ko-KR" sz="2400" dirty="0"/>
          </a:p>
          <a:p>
            <a:r>
              <a:rPr lang="ko-KR" altLang="en-US" sz="1100" dirty="0"/>
              <a:t>요즘은 왜 경쟁을 하는 </a:t>
            </a:r>
            <a:r>
              <a:rPr lang="en-US" altLang="ko-KR" sz="1100" dirty="0" err="1"/>
              <a:t>mmorpg</a:t>
            </a:r>
            <a:r>
              <a:rPr lang="en-US" altLang="ko-KR" sz="1100" dirty="0"/>
              <a:t> </a:t>
            </a:r>
            <a:r>
              <a:rPr lang="ko-KR" altLang="en-US" sz="1100" dirty="0"/>
              <a:t>같은 게임이 아니라 혼자 즐기는 모바일 게임이나 싱글 게임을 더 찾게 되었는가</a:t>
            </a:r>
            <a:r>
              <a:rPr lang="en-US" altLang="ko-KR" sz="1100" dirty="0"/>
              <a:t>?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스트레스</a:t>
            </a:r>
            <a:r>
              <a:rPr lang="en-US" altLang="ko-KR" sz="2400" dirty="0">
                <a:solidFill>
                  <a:srgbClr val="FF0000"/>
                </a:solidFill>
              </a:rPr>
              <a:t>!!!</a:t>
            </a:r>
          </a:p>
          <a:p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67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164051" y="3105833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벤치마킹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83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워크래프트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유즈맵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 원피스라는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IP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를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가지고 만든 랜덤 디펜스 유저 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  <a:br>
              <a:rPr lang="ko-KR" altLang="en-US" sz="1200" dirty="0">
                <a:latin typeface="+mj-lt"/>
              </a:rPr>
            </a:b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2010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버전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0.1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을 시작으로 현재까지 개발을 이어가고 있으며 </a:t>
            </a:r>
            <a:br>
              <a:rPr lang="en-US" altLang="ko-KR" sz="1200" dirty="0">
                <a:solidFill>
                  <a:srgbClr val="212529"/>
                </a:solidFill>
                <a:latin typeface="+mj-lt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워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의 전체 유저 중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50% 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이상이 즐기는 인기 유저 </a:t>
            </a:r>
            <a:r>
              <a:rPr lang="ko-KR" altLang="en-US" sz="1200" dirty="0" err="1">
                <a:solidFill>
                  <a:srgbClr val="212529"/>
                </a:solidFill>
                <a:latin typeface="+mj-lt"/>
              </a:rPr>
              <a:t>맵이다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모든 유닛이 랜덤으로 생성된다는 특징을 통해 매번 새로운 경험을 제공한다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093493" y="779525"/>
            <a:ext cx="4394105" cy="2475353"/>
            <a:chOff x="1107666" y="4287096"/>
            <a:chExt cx="3640401" cy="187989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287096"/>
              <a:ext cx="3640400" cy="1532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590987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워크래프트</a:t>
              </a:r>
              <a:r>
                <a:rPr lang="en-US" altLang="ko-KR" sz="1600" dirty="0"/>
                <a:t>3: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원피스 랜덤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워크래프트</a:t>
            </a:r>
            <a:r>
              <a:rPr lang="en-US" altLang="ko-KR" sz="2400" dirty="0"/>
              <a:t>3: </a:t>
            </a:r>
            <a:r>
              <a:rPr lang="ko-KR" altLang="en-US" sz="2400" dirty="0"/>
              <a:t>원피스</a:t>
            </a:r>
            <a:r>
              <a:rPr lang="en-US" altLang="ko-KR" sz="2400" dirty="0"/>
              <a:t> </a:t>
            </a:r>
            <a:r>
              <a:rPr lang="ko-KR" altLang="en-US" sz="2400" dirty="0"/>
              <a:t>랜덤 디펜스</a:t>
            </a:r>
          </a:p>
          <a:p>
            <a:r>
              <a:rPr lang="en-US" altLang="ko-KR" sz="2400" dirty="0"/>
              <a:t>War3: </a:t>
            </a:r>
            <a:r>
              <a:rPr lang="en-US" altLang="ko-KR" sz="2400" dirty="0" err="1"/>
              <a:t>OnePiece</a:t>
            </a:r>
            <a:r>
              <a:rPr lang="en-US" altLang="ko-KR" sz="2400" dirty="0"/>
              <a:t> Random </a:t>
            </a:r>
            <a:r>
              <a:rPr lang="en-US" altLang="ko-KR" sz="2400" dirty="0" err="1"/>
              <a:t>Defence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093493" y="3729886"/>
            <a:ext cx="4394104" cy="2909177"/>
            <a:chOff x="1107666" y="4114728"/>
            <a:chExt cx="3640401" cy="22093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728"/>
              <a:ext cx="3640400" cy="18776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BB11223-68FC-E406-6736-788442F5152D}"/>
              </a:ext>
            </a:extLst>
          </p:cNvPr>
          <p:cNvSpPr txBox="1">
            <a:spLocks/>
          </p:cNvSpPr>
          <p:nvPr/>
        </p:nvSpPr>
        <p:spPr>
          <a:xfrm>
            <a:off x="107997" y="405840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7BE64648-298D-659C-2BAC-C7B15BBB00CC}"/>
              </a:ext>
            </a:extLst>
          </p:cNvPr>
          <p:cNvSpPr txBox="1">
            <a:spLocks/>
          </p:cNvSpPr>
          <p:nvPr/>
        </p:nvSpPr>
        <p:spPr>
          <a:xfrm>
            <a:off x="107997" y="437326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랜덤 소환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모든 유닛이 랜덤으로 생성된다는 특징을 통해 플레이 마다 새로운 경험을 제공한다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.</a:t>
            </a:r>
            <a:endParaRPr lang="en-US" altLang="ko-KR" sz="1200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리스크가 적은 미션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모든 유저가 함께 클리어 해야 하는 </a:t>
            </a:r>
            <a:endParaRPr lang="en-US" altLang="ko-KR" sz="1200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endParaRPr lang="en-US" altLang="ko-KR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447223-ED00-E406-ADBD-461F31679B3C}"/>
              </a:ext>
            </a:extLst>
          </p:cNvPr>
          <p:cNvSpPr txBox="1"/>
          <p:nvPr/>
        </p:nvSpPr>
        <p:spPr>
          <a:xfrm>
            <a:off x="517572" y="390327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요소</a:t>
            </a:r>
          </a:p>
        </p:txBody>
      </p:sp>
    </p:spTree>
    <p:extLst>
      <p:ext uri="{BB962C8B-B14F-4D97-AF65-F5344CB8AC3E}">
        <p14:creationId xmlns:p14="http://schemas.microsoft.com/office/powerpoint/2010/main" val="23903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07997" y="2379642"/>
            <a:ext cx="7172326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오토어택게임즈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</a:t>
            </a:r>
            <a:r>
              <a:rPr lang="en-US" altLang="ko-KR" sz="1200" b="0" i="0" dirty="0" err="1">
                <a:solidFill>
                  <a:srgbClr val="212529"/>
                </a:solidFill>
                <a:effectLst/>
                <a:latin typeface="+mj-lt"/>
              </a:rPr>
              <a:t>AutoAttack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 Games)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PVP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타워 디펜스 게임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워크래프트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의 모드를 그대로 옮긴 후 싱글 모드와 같은 기능을 추가해 유저의 니즈를 맞췄다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.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다양한 전략과 공정한 경쟁을 통해 싱글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협동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경쟁 등 플레이어에 성향에 맞게 무한한 전략을 즐긴다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.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경기천년바탕 Regular" panose="02020503020101020101" pitchFamily="18" charset="-127"/>
              </a:rPr>
              <a:t> </a:t>
            </a:r>
            <a:endParaRPr lang="en-US" altLang="ko-KR" sz="1200" b="0" i="0" dirty="0">
              <a:solidFill>
                <a:srgbClr val="212529"/>
              </a:solidFill>
              <a:effectLst/>
              <a:latin typeface="경기천년바탕 Regular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7280323" y="819228"/>
            <a:ext cx="4394105" cy="2695213"/>
            <a:chOff x="1107666" y="4273684"/>
            <a:chExt cx="3640401" cy="204686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273684"/>
              <a:ext cx="3640400" cy="1559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1107666" y="6063436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프로젝트 </a:t>
              </a:r>
              <a:r>
                <a:rPr lang="ko-KR" altLang="en-US" sz="1600" b="0" i="0" dirty="0" err="1">
                  <a:effectLst/>
                  <a:latin typeface="경기천년제목OTF Bold" panose="02020803020101020101" pitchFamily="18" charset="-127"/>
                </a:rPr>
                <a:t>랜타디</a:t>
              </a:r>
              <a:r>
                <a:rPr lang="en-US" altLang="ko-KR" sz="1600" b="0" i="0" dirty="0">
                  <a:effectLst/>
                  <a:latin typeface="경기천년제목OTF Bold" panose="02020803020101020101" pitchFamily="18" charset="-127"/>
                </a:rPr>
                <a:t>: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멀티 대전 디펜스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Legion TD 2 - Multiplayer Tower Defense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 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5C6714E-B826-F897-DDFF-DFCAF59F3F90}"/>
              </a:ext>
            </a:extLst>
          </p:cNvPr>
          <p:cNvSpPr txBox="1">
            <a:spLocks/>
          </p:cNvSpPr>
          <p:nvPr/>
        </p:nvSpPr>
        <p:spPr>
          <a:xfrm>
            <a:off x="107997" y="4184151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3BB6B0-15B5-6A05-5FF6-158D016F068D}"/>
              </a:ext>
            </a:extLst>
          </p:cNvPr>
          <p:cNvGrpSpPr/>
          <p:nvPr/>
        </p:nvGrpSpPr>
        <p:grpSpPr>
          <a:xfrm>
            <a:off x="7280323" y="3787597"/>
            <a:ext cx="4394104" cy="2908829"/>
            <a:chOff x="1107666" y="4114992"/>
            <a:chExt cx="3640401" cy="22090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60CC14-DADD-B7F6-CF93-A6F844B0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667" y="4114992"/>
              <a:ext cx="3640400" cy="1877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1DDC3-F3BA-4B34-E1D7-29525BFE76FF}"/>
                </a:ext>
              </a:extLst>
            </p:cNvPr>
            <p:cNvSpPr txBox="1"/>
            <p:nvPr/>
          </p:nvSpPr>
          <p:spPr>
            <a:xfrm>
              <a:off x="1107666" y="6066973"/>
              <a:ext cx="3640401" cy="257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ko-KR" altLang="en-US" sz="1600" dirty="0"/>
                <a:t>실제 </a:t>
              </a:r>
              <a:r>
                <a:rPr lang="ko-KR" altLang="en-US" sz="1600" b="0" i="0" dirty="0">
                  <a:effectLst/>
                  <a:latin typeface="경기천년제목OTF Bold" panose="02020803020101020101" pitchFamily="18" charset="-127"/>
                </a:rPr>
                <a:t>플레이 사진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80A32E-C1D7-06BA-2D8D-035A67B53CE0}"/>
              </a:ext>
            </a:extLst>
          </p:cNvPr>
          <p:cNvSpPr txBox="1"/>
          <p:nvPr/>
        </p:nvSpPr>
        <p:spPr>
          <a:xfrm>
            <a:off x="517572" y="390327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벤치마킹 요소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C3EC1707-FD20-354A-4E2B-5A0D4F0B2E37}"/>
              </a:ext>
            </a:extLst>
          </p:cNvPr>
          <p:cNvSpPr txBox="1">
            <a:spLocks/>
          </p:cNvSpPr>
          <p:nvPr/>
        </p:nvSpPr>
        <p:spPr>
          <a:xfrm>
            <a:off x="107997" y="4373269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시너지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시스템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컨셉에 맞는 유닛 조합 등 조건 </a:t>
            </a:r>
            <a:r>
              <a:rPr lang="ko-KR" altLang="en-US" sz="1200" dirty="0" err="1">
                <a:solidFill>
                  <a:srgbClr val="212529"/>
                </a:solidFill>
                <a:latin typeface="경기천년바탕 Regular" panose="02020503020101020101" pitchFamily="18" charset="-127"/>
              </a:rPr>
              <a:t>달성시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추가 효과 발동</a:t>
            </a:r>
            <a:endParaRPr lang="en-US" altLang="ko-KR" sz="1200" dirty="0">
              <a:solidFill>
                <a:srgbClr val="212529"/>
              </a:solidFill>
              <a:latin typeface="경기천년바탕 Regular" panose="02020503020101020101" pitchFamily="18" charset="-127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다양한 종족과 영웅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종족 능력과 영웅의 특수 능력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그리고 유닛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시너지의 조합은 무한한 전략 생성</a:t>
            </a:r>
            <a:b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</a:b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EX) </a:t>
            </a:r>
            <a:r>
              <a:rPr lang="ko-KR" altLang="en-US" sz="1200" dirty="0" err="1">
                <a:solidFill>
                  <a:srgbClr val="212529"/>
                </a:solidFill>
                <a:latin typeface="경기천년바탕 Regular" panose="02020503020101020101" pitchFamily="18" charset="-127"/>
              </a:rPr>
              <a:t>레기온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TD2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5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개의 종족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108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명의 영웅 가져 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1000</a:t>
            </a:r>
            <a:r>
              <a:rPr lang="ko-KR" altLang="en-US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만 가지 이상의 전략을 생성 할 수 있다</a:t>
            </a:r>
            <a:r>
              <a:rPr lang="en-US" altLang="ko-KR" sz="1200" dirty="0">
                <a:solidFill>
                  <a:srgbClr val="212529"/>
                </a:solidFill>
                <a:latin typeface="경기천년바탕 Regular" panose="02020503020101020101" pitchFamily="18" charset="-127"/>
              </a:rPr>
              <a:t>.</a:t>
            </a:r>
            <a:endParaRPr lang="en-US" altLang="ko-KR" sz="1200" dirty="0">
              <a:solidFill>
                <a:srgbClr val="212529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77078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1E57209F-FE0E-50E3-D218-740079C82C4F}"/>
              </a:ext>
            </a:extLst>
          </p:cNvPr>
          <p:cNvSpPr txBox="1">
            <a:spLocks/>
          </p:cNvSpPr>
          <p:nvPr/>
        </p:nvSpPr>
        <p:spPr>
          <a:xfrm>
            <a:off x="458223" y="1496540"/>
            <a:ext cx="5367337" cy="82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chemeClr val="accent2">
                    <a:lumMod val="7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영웅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진화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조합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강화 등 성장을 통해</a:t>
            </a:r>
            <a:endParaRPr lang="en-US" altLang="ko-KR" sz="2000" noProof="1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noProof="1">
                <a:solidFill>
                  <a:srgbClr val="C00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적</a:t>
            </a:r>
            <a:r>
              <a:rPr lang="ko-KR" altLang="en-US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막아내는 타워 디펜스게임</a:t>
            </a:r>
            <a:r>
              <a:rPr lang="en-US" altLang="ko-KR" sz="2000" noProof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81063F7-15F0-81B6-ECB2-3955338FA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51325"/>
              </p:ext>
            </p:extLst>
          </p:nvPr>
        </p:nvGraphicFramePr>
        <p:xfrm>
          <a:off x="458223" y="3163072"/>
          <a:ext cx="5523083" cy="305641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631">
                <a:tc>
                  <a:txBody>
                    <a:bodyPr/>
                    <a:lstStyle/>
                    <a:p>
                      <a:pPr marL="53340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55244" lvl="0" algn="l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ko-KR" altLang="en-US" sz="1700" b="1" cap="none" spc="0" dirty="0">
                          <a:solidFill>
                            <a:schemeClr val="bg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내용</a:t>
                      </a:r>
                      <a:endParaRPr lang="ko-KR" altLang="en-US" sz="1700" b="1" cap="none" spc="0" dirty="0">
                        <a:solidFill>
                          <a:schemeClr val="bg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맑은 고딕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이름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제국을 지켜라</a:t>
                      </a: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장르 및 스타일</a:t>
                      </a:r>
                      <a:endParaRPr lang="ko-KR" altLang="en-US" sz="1300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타워 디펜스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, 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오토 배틀러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게임 플랫폼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PC, </a:t>
                      </a:r>
                      <a:r>
                        <a:rPr lang="ko-KR" altLang="en-US" sz="1200" b="0" u="none" kern="1200" cap="none" spc="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모바일</a:t>
                      </a:r>
                      <a:endParaRPr 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시점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 err="1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탑뷰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주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전략 게임 및 디펜스 게임을 좋아하는 </a:t>
                      </a:r>
                      <a:r>
                        <a:rPr lang="en-US" altLang="ko-KR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15~35</a:t>
                      </a: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세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31922"/>
                  </a:ext>
                </a:extLst>
              </a:tr>
              <a:tr h="436631">
                <a:tc>
                  <a:txBody>
                    <a:bodyPr/>
                    <a:lstStyle/>
                    <a:p>
                      <a:pPr marL="91440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함초롬돋움"/>
                        </a:rPr>
                        <a:t>부 타겟층</a:t>
                      </a:r>
                      <a:endParaRPr lang="ko-KR" altLang="en-US" sz="1300" cap="none" spc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45415" lvl="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ko-KR" altLang="en-US" sz="1300" b="0" u="none" cap="none" spc="0" dirty="0">
                          <a:solidFill>
                            <a:schemeClr val="tx1"/>
                          </a:solidFill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디펜스 게임의 폭군이 되었다 소설과 웹툰을 좋아하는 유저</a:t>
                      </a:r>
                      <a:endParaRPr lang="ko-KR" altLang="en-US" sz="1300" b="0" u="none" cap="none" spc="0" dirty="0">
                        <a:solidFill>
                          <a:schemeClr val="tx1"/>
                        </a:solidFill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  <a:cs typeface="함초롬돋움"/>
                      </a:endParaRPr>
                    </a:p>
                  </a:txBody>
                  <a:tcPr marL="68803" marR="0" marT="19658" marB="1474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0CA63C-5C72-EEA4-B9F4-DC24CC4561E4}"/>
              </a:ext>
            </a:extLst>
          </p:cNvPr>
          <p:cNvSpPr txBox="1"/>
          <p:nvPr/>
        </p:nvSpPr>
        <p:spPr>
          <a:xfrm>
            <a:off x="6283867" y="6219486"/>
            <a:ext cx="544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</a:t>
            </a:r>
            <a:r>
              <a:rPr lang="ko-KR" altLang="en-US" sz="1200" dirty="0"/>
              <a:t>예시 게임</a:t>
            </a:r>
            <a:r>
              <a:rPr lang="en-US" altLang="ko-KR" sz="1200" dirty="0"/>
              <a:t>&gt; </a:t>
            </a:r>
            <a:r>
              <a:rPr lang="ko-KR" altLang="en-US" sz="1200" dirty="0"/>
              <a:t>원피스 랜덤 디펜스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EC4ECA-866B-5248-D7D9-F1D5ACF64EC6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E1DEA-A331-2F34-4B59-9385A99CD1DF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F6C7-A63E-D5B9-E89C-88647536F730}"/>
              </a:ext>
            </a:extLst>
          </p:cNvPr>
          <p:cNvSpPr txBox="1"/>
          <p:nvPr/>
        </p:nvSpPr>
        <p:spPr>
          <a:xfrm>
            <a:off x="181115" y="30180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8990E8-C2C8-4633-0F05-6FFBF3A817A8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7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B4554C-B452-19F6-7A54-BA02E99ED936}"/>
              </a:ext>
            </a:extLst>
          </p:cNvPr>
          <p:cNvCxnSpPr>
            <a:cxnSpLocks/>
          </p:cNvCxnSpPr>
          <p:nvPr/>
        </p:nvCxnSpPr>
        <p:spPr>
          <a:xfrm>
            <a:off x="431800" y="838200"/>
            <a:ext cx="5664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B8A9AD-8195-8C86-CE1C-F6A460165C12}"/>
              </a:ext>
            </a:extLst>
          </p:cNvPr>
          <p:cNvSpPr txBox="1"/>
          <p:nvPr/>
        </p:nvSpPr>
        <p:spPr>
          <a:xfrm>
            <a:off x="431800" y="244614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501-69D6-8EC3-76E5-E2A8F04188F5}"/>
              </a:ext>
            </a:extLst>
          </p:cNvPr>
          <p:cNvSpPr txBox="1"/>
          <p:nvPr/>
        </p:nvSpPr>
        <p:spPr>
          <a:xfrm>
            <a:off x="1148663" y="424959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+mn-ea"/>
              </a:rPr>
              <a:t>table of contents</a:t>
            </a:r>
            <a:endParaRPr lang="ko-KR" altLang="en-US" sz="11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D6761E-E0CA-98E0-22F9-53FB35718B33}"/>
              </a:ext>
            </a:extLst>
          </p:cNvPr>
          <p:cNvGrpSpPr/>
          <p:nvPr/>
        </p:nvGrpSpPr>
        <p:grpSpPr>
          <a:xfrm>
            <a:off x="1148663" y="1344424"/>
            <a:ext cx="2108590" cy="400110"/>
            <a:chOff x="1148663" y="1544479"/>
            <a:chExt cx="2108590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5C485-9651-C05B-ABD8-637DE75753BD}"/>
                </a:ext>
              </a:extLst>
            </p:cNvPr>
            <p:cNvSpPr txBox="1"/>
            <p:nvPr/>
          </p:nvSpPr>
          <p:spPr>
            <a:xfrm>
              <a:off x="1148663" y="154447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1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9FC993-5659-1136-C0C3-AEA0E5C98224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설명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F120E-215A-0BE4-B2E7-059B5527057C}"/>
              </a:ext>
            </a:extLst>
          </p:cNvPr>
          <p:cNvGrpSpPr/>
          <p:nvPr/>
        </p:nvGrpSpPr>
        <p:grpSpPr>
          <a:xfrm>
            <a:off x="1148663" y="2413240"/>
            <a:ext cx="2108590" cy="400110"/>
            <a:chOff x="1148663" y="1544479"/>
            <a:chExt cx="2108590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2427D1-C469-EF0D-B28F-1E0707D86D6E}"/>
                </a:ext>
              </a:extLst>
            </p:cNvPr>
            <p:cNvSpPr txBox="1"/>
            <p:nvPr/>
          </p:nvSpPr>
          <p:spPr>
            <a:xfrm>
              <a:off x="1148663" y="154447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2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202641-10A5-8C6F-A0CF-A82710F84AAE}"/>
                </a:ext>
              </a:extLst>
            </p:cNvPr>
            <p:cNvSpPr txBox="1"/>
            <p:nvPr/>
          </p:nvSpPr>
          <p:spPr>
            <a:xfrm>
              <a:off x="2405738" y="1544479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A00AD2-8FB1-A6F0-E878-6CE074EEB4EA}"/>
              </a:ext>
            </a:extLst>
          </p:cNvPr>
          <p:cNvGrpSpPr/>
          <p:nvPr/>
        </p:nvGrpSpPr>
        <p:grpSpPr>
          <a:xfrm>
            <a:off x="1148663" y="3482056"/>
            <a:ext cx="4064254" cy="400110"/>
            <a:chOff x="1148663" y="1544479"/>
            <a:chExt cx="4064254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80A12B-BD2B-DBA7-18C3-61E0A1CEDB2E}"/>
                </a:ext>
              </a:extLst>
            </p:cNvPr>
            <p:cNvSpPr txBox="1"/>
            <p:nvPr/>
          </p:nvSpPr>
          <p:spPr>
            <a:xfrm>
              <a:off x="1148663" y="1544479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3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3E3BBF-39F3-824C-968F-2A4EFEB856B6}"/>
                </a:ext>
              </a:extLst>
            </p:cNvPr>
            <p:cNvSpPr txBox="1"/>
            <p:nvPr/>
          </p:nvSpPr>
          <p:spPr>
            <a:xfrm>
              <a:off x="2405738" y="1544479"/>
              <a:ext cx="2807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현상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원인</a:t>
              </a:r>
              <a:r>
                <a:rPr lang="en-US" altLang="ko-KR" sz="2000" b="1" spc="6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배경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E6D82B-5CCF-7770-7081-346F9B92F5DD}"/>
              </a:ext>
            </a:extLst>
          </p:cNvPr>
          <p:cNvGrpSpPr/>
          <p:nvPr/>
        </p:nvGrpSpPr>
        <p:grpSpPr>
          <a:xfrm>
            <a:off x="1148663" y="4550872"/>
            <a:ext cx="4109138" cy="400110"/>
            <a:chOff x="1148663" y="1544479"/>
            <a:chExt cx="4109138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04932-DB17-29EB-0CE9-684051C18672}"/>
                </a:ext>
              </a:extLst>
            </p:cNvPr>
            <p:cNvSpPr txBox="1"/>
            <p:nvPr/>
          </p:nvSpPr>
          <p:spPr>
            <a:xfrm>
              <a:off x="1148663" y="1544479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4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C623D0-DBAF-6EFF-A620-7A269ACFF410}"/>
                </a:ext>
              </a:extLst>
            </p:cNvPr>
            <p:cNvSpPr txBox="1"/>
            <p:nvPr/>
          </p:nvSpPr>
          <p:spPr>
            <a:xfrm>
              <a:off x="2405738" y="1544479"/>
              <a:ext cx="2852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2"/>
                  </a:solidFill>
                </a:rPr>
                <a:t>목표 및 기대효과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08C5EE-A569-6248-3AE1-B40146B95008}"/>
              </a:ext>
            </a:extLst>
          </p:cNvPr>
          <p:cNvCxnSpPr>
            <a:cxnSpLocks/>
          </p:cNvCxnSpPr>
          <p:nvPr/>
        </p:nvCxnSpPr>
        <p:spPr>
          <a:xfrm>
            <a:off x="444500" y="6515100"/>
            <a:ext cx="56642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D5B9060-A488-9B28-B580-BFACB6D6FFE1}"/>
              </a:ext>
            </a:extLst>
          </p:cNvPr>
          <p:cNvGrpSpPr/>
          <p:nvPr/>
        </p:nvGrpSpPr>
        <p:grpSpPr>
          <a:xfrm>
            <a:off x="1148663" y="5619690"/>
            <a:ext cx="3609001" cy="400110"/>
            <a:chOff x="1148663" y="1544479"/>
            <a:chExt cx="3609001" cy="4001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417600-B510-A1A0-E4BA-9808C367CC1B}"/>
                </a:ext>
              </a:extLst>
            </p:cNvPr>
            <p:cNvSpPr txBox="1"/>
            <p:nvPr/>
          </p:nvSpPr>
          <p:spPr>
            <a:xfrm>
              <a:off x="1148663" y="154447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/>
                  </a:solidFill>
                </a:rPr>
                <a:t>5</a:t>
              </a:r>
              <a:endParaRPr lang="ko-KR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9356D6-A4E4-CB9F-6BEC-11DFE3BEE9A1}"/>
                </a:ext>
              </a:extLst>
            </p:cNvPr>
            <p:cNvSpPr txBox="1"/>
            <p:nvPr/>
          </p:nvSpPr>
          <p:spPr>
            <a:xfrm>
              <a:off x="2405738" y="1544479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 err="1">
                  <a:solidFill>
                    <a:schemeClr val="tx2"/>
                  </a:solidFill>
                </a:rPr>
                <a:t>밴치마킹</a:t>
              </a:r>
              <a:r>
                <a:rPr lang="ko-KR" altLang="en-US" sz="2000" b="1" spc="600" dirty="0">
                  <a:solidFill>
                    <a:schemeClr val="tx2"/>
                  </a:solidFill>
                </a:rPr>
                <a:t> 게임</a:t>
              </a:r>
            </a:p>
          </p:txBody>
        </p:sp>
      </p:grpSp>
      <p:pic>
        <p:nvPicPr>
          <p:cNvPr id="47" name="그림 46" descr="장식, 여러개이(가) 표시된 사진&#10;&#10;자동 생성된 설명">
            <a:extLst>
              <a:ext uri="{FF2B5EF4-FFF2-40B4-BE49-F238E27FC236}">
                <a16:creationId xmlns:a16="http://schemas.microsoft.com/office/drawing/2014/main" id="{98A21C22-8133-8103-4BF7-333FE128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45" y="1506800"/>
            <a:ext cx="5486840" cy="43129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902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281517" y="2828835"/>
            <a:ext cx="1628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랜덤 </a:t>
            </a:r>
            <a:br>
              <a:rPr lang="en-US" altLang="ko-KR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</a:b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디펜스</a:t>
            </a:r>
            <a:r>
              <a:rPr lang="en-US" altLang="ko-KR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83D41B-7527-0E98-4446-746EC793EBCB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19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dirty="0"/>
              <a:t>랜덤 디펜스</a:t>
            </a:r>
            <a:r>
              <a:rPr lang="en-US" altLang="ko-KR" sz="1200" dirty="0"/>
              <a:t>(Random Defense)</a:t>
            </a:r>
            <a:r>
              <a:rPr lang="ko-KR" altLang="en-US" sz="1200" dirty="0"/>
              <a:t>는 타워 디펜스</a:t>
            </a:r>
            <a:r>
              <a:rPr lang="en-US" altLang="ko-KR" sz="1200" dirty="0"/>
              <a:t>(Tower Defense) </a:t>
            </a:r>
            <a:r>
              <a:rPr lang="ko-KR" altLang="en-US" sz="1200" dirty="0"/>
              <a:t>장르에서 파생된 게임 유형으로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플레이어가 다양한 </a:t>
            </a:r>
            <a:r>
              <a:rPr lang="ko-KR" altLang="en-US" sz="1200" dirty="0">
                <a:solidFill>
                  <a:srgbClr val="FF0000"/>
                </a:solidFill>
              </a:rPr>
              <a:t>무작위 요소에 </a:t>
            </a:r>
            <a:r>
              <a:rPr lang="ko-KR" altLang="en-US" sz="1200" dirty="0"/>
              <a:t>따라 </a:t>
            </a:r>
            <a:r>
              <a:rPr lang="ko-KR" altLang="en-US" sz="1200" dirty="0">
                <a:solidFill>
                  <a:srgbClr val="FF0000"/>
                </a:solidFill>
              </a:rPr>
              <a:t>방어 유닛</a:t>
            </a:r>
            <a:r>
              <a:rPr lang="en-US" altLang="ko-KR" sz="1200" dirty="0"/>
              <a:t>(</a:t>
            </a:r>
            <a:r>
              <a:rPr lang="ko-KR" altLang="en-US" sz="1200" dirty="0"/>
              <a:t>타워 또는 캐릭터</a:t>
            </a:r>
            <a:r>
              <a:rPr lang="en-US" altLang="ko-KR" sz="1200" dirty="0"/>
              <a:t>)</a:t>
            </a:r>
            <a:r>
              <a:rPr lang="ko-KR" altLang="en-US" sz="1200" dirty="0"/>
              <a:t>을 배치하여 적의 침략을 막는 게임이다</a:t>
            </a:r>
            <a:r>
              <a:rPr lang="en-US" altLang="ko-KR" sz="1200" dirty="0"/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12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050" dirty="0"/>
              <a:t>    </a:t>
            </a:r>
            <a:r>
              <a:rPr lang="en-US" altLang="ko-KR" sz="1000" dirty="0"/>
              <a:t>TD(Tower Defense) = </a:t>
            </a:r>
            <a:r>
              <a:rPr lang="ko-KR" altLang="en-US" sz="1000" dirty="0"/>
              <a:t>타워를 전략적으로 배치해 적의 물결을 막는 방식을 가진 게임</a:t>
            </a:r>
            <a:endParaRPr lang="en-US" altLang="ko-KR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63BF73-F514-2B3B-1948-40F8256415C5}"/>
              </a:ext>
            </a:extLst>
          </p:cNvPr>
          <p:cNvGrpSpPr/>
          <p:nvPr/>
        </p:nvGrpSpPr>
        <p:grpSpPr>
          <a:xfrm>
            <a:off x="6705600" y="3309949"/>
            <a:ext cx="5168381" cy="3312347"/>
            <a:chOff x="674136" y="3463321"/>
            <a:chExt cx="4507462" cy="28574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D76ABC-19CF-464A-E9F6-079861EC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137" y="3786337"/>
              <a:ext cx="4507461" cy="25344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2DF3C-F73E-49B9-0BB0-5B379E48F113}"/>
                </a:ext>
              </a:extLst>
            </p:cNvPr>
            <p:cNvSpPr txBox="1"/>
            <p:nvPr/>
          </p:nvSpPr>
          <p:spPr>
            <a:xfrm>
              <a:off x="674136" y="3463321"/>
              <a:ext cx="4507461" cy="292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 </a:t>
              </a:r>
              <a:r>
                <a:rPr lang="en-US" altLang="ko-KR" sz="1600" b="0" i="0" dirty="0">
                  <a:effectLst/>
                  <a:latin typeface="맑은 고딕" panose="020B0503020000020004" pitchFamily="50" charset="-127"/>
                </a:rPr>
                <a:t>Element TD 2 - Tower Defense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랜덤 디펜스 </a:t>
            </a:r>
            <a:r>
              <a:rPr lang="en-US" altLang="ko-KR" sz="2400" dirty="0">
                <a:solidFill>
                  <a:schemeClr val="accent2"/>
                </a:solidFill>
              </a:rPr>
              <a:t>Random Defense?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99471" y="3405199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랜덤 디펜스</a:t>
            </a:r>
            <a:r>
              <a:rPr lang="ko-KR" altLang="en-US" sz="2400" dirty="0"/>
              <a:t>와</a:t>
            </a:r>
            <a:r>
              <a:rPr lang="ko-KR" altLang="en-US" sz="2400" dirty="0">
                <a:solidFill>
                  <a:schemeClr val="accent2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타워 디펜스</a:t>
            </a:r>
            <a:r>
              <a:rPr lang="ko-KR" altLang="en-US" sz="2400" dirty="0"/>
              <a:t>의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/>
              <a:t>차이점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81115" y="413916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모든 유닛이나 타워를 </a:t>
            </a:r>
            <a:r>
              <a:rPr kumimoji="1" lang="ko-KR" altLang="en-US" sz="1200" dirty="0">
                <a:solidFill>
                  <a:schemeClr val="accent2"/>
                </a:solidFill>
                <a:sym typeface="Wingdings" panose="05000000000000000000" pitchFamily="2" charset="2"/>
              </a:rPr>
              <a:t>랜덤</a:t>
            </a:r>
            <a:r>
              <a:rPr kumimoji="1" lang="ko-KR" altLang="en-US" sz="1200" dirty="0">
                <a:sym typeface="Wingdings" panose="05000000000000000000" pitchFamily="2" charset="2"/>
              </a:rPr>
              <a:t>으로 생성한다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이 랜덤 요소는 타워 디펜스 장르의 고질병인 전략 고착화를 무너뜨리며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dirty="0">
                <a:sym typeface="Wingdings" panose="05000000000000000000" pitchFamily="2" charset="2"/>
              </a:rPr>
              <a:t>전략과 운을 혼합한 새로운 재미를 제공했다</a:t>
            </a:r>
            <a:r>
              <a:rPr kumimoji="1" lang="en-US" altLang="ko-KR" sz="1200" dirty="0">
                <a:sym typeface="Wingdings" panose="05000000000000000000" pitchFamily="2" charset="2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34AE8-83E9-B27A-070C-0F3D726288B6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41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565601" y="3105833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목적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94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58750" y="1998104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>
              <a:lnSpc>
                <a:spcPct val="150000"/>
              </a:lnSpc>
              <a:spcBef>
                <a:spcPct val="0"/>
              </a:spcBef>
            </a:pPr>
            <a:r>
              <a:rPr kumimoji="1" lang="en-US" altLang="ko-KR" sz="1200" b="1" dirty="0"/>
              <a:t>pc</a:t>
            </a:r>
            <a:r>
              <a:rPr kumimoji="1" lang="ko-KR" altLang="en-US" sz="1200" b="1" dirty="0"/>
              <a:t>게임을 하고싶지만 집중해서 하기에는 힘들 때 가볍게 즐길 수 있는 게임</a:t>
            </a:r>
            <a:endParaRPr kumimoji="1" lang="en-US" altLang="ko-KR" sz="1200" b="1" dirty="0"/>
          </a:p>
          <a:p>
            <a:pPr marL="628650" lvl="1">
              <a:lnSpc>
                <a:spcPct val="150000"/>
              </a:lnSpc>
              <a:spcBef>
                <a:spcPct val="0"/>
              </a:spcBef>
            </a:pPr>
            <a:r>
              <a:rPr kumimoji="1" lang="ko-KR" altLang="en-US" sz="1200" b="1" dirty="0"/>
              <a:t>예</a:t>
            </a:r>
            <a:r>
              <a:rPr kumimoji="1" lang="en-US" altLang="ko-KR" sz="1200" b="1" dirty="0"/>
              <a:t>) </a:t>
            </a:r>
            <a:r>
              <a:rPr kumimoji="1" lang="ko-KR" altLang="en-US" sz="1200" b="1" dirty="0"/>
              <a:t>퇴근 후 몸의 긴장을 풀며 가볍게 </a:t>
            </a:r>
            <a:r>
              <a:rPr kumimoji="1" lang="ko-KR" altLang="en-US" sz="1200" b="1" dirty="0" err="1"/>
              <a:t>한두판</a:t>
            </a:r>
            <a:r>
              <a:rPr kumimoji="1" lang="ko-KR" altLang="en-US" sz="1200" b="1" dirty="0"/>
              <a:t> 할 수 있는 게임 </a:t>
            </a:r>
            <a:endParaRPr kumimoji="1" lang="en-US" altLang="ko-KR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476250" y="1539050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대목적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C0EDF-84BC-3E97-ACA3-3E19389F3E18}"/>
              </a:ext>
            </a:extLst>
          </p:cNvPr>
          <p:cNvSpPr txBox="1"/>
          <p:nvPr/>
        </p:nvSpPr>
        <p:spPr>
          <a:xfrm>
            <a:off x="476250" y="2646565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개별 목적</a:t>
            </a: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644435BC-9F3B-7430-30D3-DDD7651407B8}"/>
              </a:ext>
            </a:extLst>
          </p:cNvPr>
          <p:cNvSpPr txBox="1">
            <a:spLocks/>
          </p:cNvSpPr>
          <p:nvPr/>
        </p:nvSpPr>
        <p:spPr>
          <a:xfrm>
            <a:off x="158750" y="3133098"/>
            <a:ext cx="8604250" cy="22083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입문은 쉽게 마스터는 어렵게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이지 투 스타트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하드 투 마스터</a:t>
            </a:r>
            <a:r>
              <a:rPr kumimoji="1" lang="en-US" altLang="ko-KR" sz="1200" b="1" dirty="0"/>
              <a:t>)</a:t>
            </a:r>
            <a:br>
              <a:rPr kumimoji="1" lang="en-US" altLang="ko-KR" sz="1200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난이도 분리 </a:t>
            </a:r>
            <a:r>
              <a:rPr kumimoji="1" lang="en-US" altLang="ko-KR" sz="1200" dirty="0"/>
              <a:t>– </a:t>
            </a:r>
            <a:r>
              <a:rPr kumimoji="1" lang="ko-KR" altLang="en-US" sz="1200" dirty="0"/>
              <a:t>이지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노말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하드 </a:t>
            </a:r>
            <a:r>
              <a:rPr kumimoji="1" lang="en-US" altLang="ko-KR" sz="1200" dirty="0"/>
              <a:t>or </a:t>
            </a:r>
            <a:r>
              <a:rPr kumimoji="1" lang="ko-KR" altLang="en-US" sz="1200" dirty="0" err="1"/>
              <a:t>디버프</a:t>
            </a:r>
            <a:r>
              <a:rPr kumimoji="1" lang="ko-KR" altLang="en-US" sz="1200" dirty="0"/>
              <a:t> 활성화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/>
              <a:t>내가 생각하는 전략에 따라 최저와 최고를 아우르는 결과를 받을 때 나오는 성취감 극대화</a:t>
            </a:r>
            <a:r>
              <a:rPr kumimoji="1" lang="en-US" altLang="ko-KR" sz="1200" b="1" dirty="0"/>
              <a:t>.</a:t>
            </a:r>
            <a:br>
              <a:rPr kumimoji="1" lang="en-US" altLang="ko-KR" sz="1200" b="1" dirty="0"/>
            </a:br>
            <a:r>
              <a:rPr kumimoji="1" lang="ko-KR" altLang="en-US" sz="1200" dirty="0"/>
              <a:t>예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유닛 카운트 </a:t>
            </a:r>
            <a:r>
              <a:rPr kumimoji="1" lang="en-US" altLang="ko-KR" sz="1200" dirty="0"/>
              <a:t>0, </a:t>
            </a:r>
            <a:r>
              <a:rPr kumimoji="1" lang="ko-KR" altLang="en-US" sz="1200" dirty="0"/>
              <a:t>최단시간 클리어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최고 라운드 갱신</a:t>
            </a:r>
            <a:endParaRPr kumimoji="1" lang="en-US" altLang="ko-KR" sz="1200" dirty="0"/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b="1" dirty="0">
                <a:sym typeface="Wingdings" panose="05000000000000000000" pitchFamily="2" charset="2"/>
              </a:rPr>
              <a:t>명확한 단계별 목적을 통한 플레이 동기를 제공해서 게임세계에 스며드는 소속감을 준다</a:t>
            </a:r>
            <a:r>
              <a:rPr kumimoji="1"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예</a:t>
            </a:r>
            <a:r>
              <a:rPr kumimoji="1" lang="en-US" altLang="ko-KR" sz="1200" dirty="0">
                <a:sym typeface="Wingdings" panose="05000000000000000000" pitchFamily="2" charset="2"/>
              </a:rPr>
              <a:t>) </a:t>
            </a:r>
            <a:r>
              <a:rPr kumimoji="1" lang="ko-KR" altLang="en-US" sz="1200" dirty="0">
                <a:sym typeface="Wingdings" panose="05000000000000000000" pitchFamily="2" charset="2"/>
              </a:rPr>
              <a:t>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협동미션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보스</a:t>
            </a:r>
            <a:r>
              <a:rPr kumimoji="1" lang="en-US" altLang="ko-KR" sz="1200" dirty="0">
                <a:sym typeface="Wingdings" panose="05000000000000000000" pitchFamily="2" charset="2"/>
              </a:rPr>
              <a:t>, </a:t>
            </a:r>
            <a:r>
              <a:rPr kumimoji="1" lang="ko-KR" altLang="en-US" sz="1200" dirty="0">
                <a:sym typeface="Wingdings" panose="05000000000000000000" pitchFamily="2" charset="2"/>
              </a:rPr>
              <a:t>업적 등</a:t>
            </a:r>
            <a:endParaRPr kumimoji="1" lang="en-US" altLang="ko-KR" sz="1200" dirty="0">
              <a:sym typeface="Wingdings" panose="05000000000000000000" pitchFamily="2" charset="2"/>
            </a:endParaRPr>
          </a:p>
          <a:p>
            <a:pPr marL="80010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1" lang="ko-KR" altLang="en-US" sz="1200" dirty="0">
                <a:sym typeface="Wingdings" panose="05000000000000000000" pitchFamily="2" charset="2"/>
              </a:rPr>
              <a:t>유저가 뭐가 좋아서 지속적으로 들어오고 싶어할까</a:t>
            </a:r>
            <a:r>
              <a:rPr kumimoji="1" lang="en-US" altLang="ko-KR" sz="1200" dirty="0">
                <a:sym typeface="Wingdings" panose="05000000000000000000" pitchFamily="2" charset="2"/>
              </a:rPr>
              <a:t>? &lt;</a:t>
            </a:r>
            <a:r>
              <a:rPr kumimoji="1" lang="ko-KR" altLang="en-US" sz="1200" dirty="0">
                <a:sym typeface="Wingdings" panose="05000000000000000000" pitchFamily="2" charset="2"/>
              </a:rPr>
              <a:t>요걸 정리할 수 </a:t>
            </a:r>
            <a:r>
              <a:rPr kumimoji="1" lang="ko-KR" altLang="en-US" sz="1200" dirty="0" err="1">
                <a:sym typeface="Wingdings" panose="05000000000000000000" pitchFamily="2" charset="2"/>
              </a:rPr>
              <a:t>있는게</a:t>
            </a:r>
            <a:r>
              <a:rPr kumimoji="1" lang="ko-KR" altLang="en-US" sz="1200" dirty="0">
                <a:sym typeface="Wingdings" panose="05000000000000000000" pitchFamily="2" charset="2"/>
              </a:rPr>
              <a:t> 관건</a:t>
            </a:r>
            <a:br>
              <a:rPr kumimoji="1" lang="en-US" altLang="ko-KR" sz="1200" dirty="0">
                <a:sym typeface="Wingdings" panose="05000000000000000000" pitchFamily="2" charset="2"/>
              </a:rPr>
            </a:br>
            <a:r>
              <a:rPr kumimoji="1" lang="ko-KR" altLang="en-US" sz="1200" dirty="0">
                <a:sym typeface="Wingdings" panose="05000000000000000000" pitchFamily="2" charset="2"/>
              </a:rPr>
              <a:t>이건 페이지 추가</a:t>
            </a:r>
            <a:endParaRPr kumimoji="1"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8515B2-7BED-DA57-4664-9C736421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46" y="1136642"/>
            <a:ext cx="3334215" cy="3019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BFBAEC-6D9A-F811-C095-69750AA757FA}"/>
              </a:ext>
            </a:extLst>
          </p:cNvPr>
          <p:cNvSpPr txBox="1"/>
          <p:nvPr/>
        </p:nvSpPr>
        <p:spPr>
          <a:xfrm>
            <a:off x="487680" y="5366266"/>
            <a:ext cx="560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퇴근하고 컴퓨터에 앉아 게임을 하고 싶지만 피로로 인해 하기 귀찮을 때 생각나 접속해 한판 하게 만드는 게임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옆에 유튜브와 같은 다른 요소와 같이 할 수 있는 게임</a:t>
            </a:r>
            <a:r>
              <a:rPr lang="en-US" altLang="ko-KR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A69FC-37DA-E25C-04DD-4C1649232E7B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 장르의 활성화</a:t>
            </a:r>
          </a:p>
        </p:txBody>
      </p:sp>
    </p:spTree>
    <p:extLst>
      <p:ext uri="{BB962C8B-B14F-4D97-AF65-F5344CB8AC3E}">
        <p14:creationId xmlns:p14="http://schemas.microsoft.com/office/powerpoint/2010/main" val="321647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EAA2CFE-4CAB-D1E0-353C-8C210EBA4521}"/>
              </a:ext>
            </a:extLst>
          </p:cNvPr>
          <p:cNvSpPr/>
          <p:nvPr/>
        </p:nvSpPr>
        <p:spPr>
          <a:xfrm>
            <a:off x="4263289" y="1632801"/>
            <a:ext cx="3592397" cy="35923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OTF Bold" panose="02020803020101020101" pitchFamily="18" charset="-127"/>
              <a:ea typeface="경기천년제목OTF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31F2-F13B-A324-3AC6-E54C09BBE560}"/>
              </a:ext>
            </a:extLst>
          </p:cNvPr>
          <p:cNvSpPr txBox="1"/>
          <p:nvPr/>
        </p:nvSpPr>
        <p:spPr>
          <a:xfrm>
            <a:off x="5107944" y="2828834"/>
            <a:ext cx="1903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현상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원인</a:t>
            </a:r>
            <a:b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</a:b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68AD99-B4B4-50D6-94D4-1AF61E1E5DE9}"/>
              </a:ext>
            </a:extLst>
          </p:cNvPr>
          <p:cNvSpPr/>
          <p:nvPr/>
        </p:nvSpPr>
        <p:spPr>
          <a:xfrm>
            <a:off x="10013324" y="6478073"/>
            <a:ext cx="2178676" cy="379927"/>
          </a:xfrm>
          <a:prstGeom prst="rect">
            <a:avLst/>
          </a:prstGeom>
          <a:solidFill>
            <a:srgbClr val="B8C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77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표준적인 디펜스 시스템을 </a:t>
            </a:r>
            <a:r>
              <a:rPr lang="ko-KR" altLang="en-US" sz="1600" dirty="0" err="1"/>
              <a:t>탑제한</a:t>
            </a:r>
            <a:r>
              <a:rPr lang="ko-KR" altLang="en-US" sz="1600" dirty="0"/>
              <a:t> 동일 장르 타 게임 글로벌 유저 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59FFCE-CE4C-B7A7-C7B1-5128F3269B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58631"/>
              </p:ext>
            </p:extLst>
          </p:nvPr>
        </p:nvGraphicFramePr>
        <p:xfrm>
          <a:off x="5315507" y="2105978"/>
          <a:ext cx="6939716" cy="388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91480D37-7930-CC72-FD1E-B5DB2E806DFC}"/>
              </a:ext>
            </a:extLst>
          </p:cNvPr>
          <p:cNvSpPr txBox="1">
            <a:spLocks/>
          </p:cNvSpPr>
          <p:nvPr/>
        </p:nvSpPr>
        <p:spPr>
          <a:xfrm>
            <a:off x="204561" y="2861600"/>
            <a:ext cx="8604250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스팀 통계 시스템을 통한 글로벌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DAU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통계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 2017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얼리엑세스를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독자적으로 실시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11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월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기준으로 스팀에 런칭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험블번들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이벤트를 통해 신규 유저를 영입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일 평균 접속 유저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1000~ 2000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명을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유지중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757FB-E64F-0C2C-14D3-87CC7FEAF76B}"/>
              </a:ext>
            </a:extLst>
          </p:cNvPr>
          <p:cNvSpPr txBox="1"/>
          <p:nvPr/>
        </p:nvSpPr>
        <p:spPr>
          <a:xfrm>
            <a:off x="611777" y="2316084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</p:spTree>
    <p:extLst>
      <p:ext uri="{BB962C8B-B14F-4D97-AF65-F5344CB8AC3E}">
        <p14:creationId xmlns:p14="http://schemas.microsoft.com/office/powerpoint/2010/main" val="311184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6E308D-4F36-562D-CBF9-EFDC0FA787EB}"/>
              </a:ext>
            </a:extLst>
          </p:cNvPr>
          <p:cNvSpPr txBox="1">
            <a:spLocks/>
          </p:cNvSpPr>
          <p:nvPr/>
        </p:nvSpPr>
        <p:spPr>
          <a:xfrm>
            <a:off x="181114" y="2067488"/>
            <a:ext cx="11143377" cy="113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워크래프트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프로즌쓰론의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유저 창작 맵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(UGC)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원피스 랜덤 디펜스는 워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의 전체 유저 중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25~30%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가 즐길 정도로 인기 있는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맵이다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2010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부터 현재까지 많은 유저들에게 사랑 받는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맵으로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저작권의 철퇴를 받아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2022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개발 중단으로 이어졌다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하지만 게임을 잊지 못한 유저들이 모여 무급으로 개발에 참여함으로 현재까지 유저 개발을 이어가고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워크래프트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3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평균 사용자 지표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2023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년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월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2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주차 데이터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주간 평균 서버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+mj-lt"/>
              </a:rPr>
              <a:t>접속자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 수 약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7000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명</a:t>
            </a:r>
            <a:endParaRPr lang="en-US" altLang="ko-KR" sz="1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200" b="0" i="0" dirty="0">
                <a:solidFill>
                  <a:srgbClr val="212529"/>
                </a:solidFill>
                <a:effectLst/>
                <a:latin typeface="+mj-lt"/>
              </a:rPr>
              <a:t>주간 평균 디펜스 장르 이용자 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50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% - (</a:t>
            </a:r>
            <a:r>
              <a:rPr lang="en-US" altLang="ko-KR" sz="1200" dirty="0">
                <a:solidFill>
                  <a:srgbClr val="212529"/>
                </a:solidFill>
                <a:latin typeface="+mj-lt"/>
              </a:rPr>
              <a:t>3500</a:t>
            </a:r>
            <a:r>
              <a:rPr lang="ko-KR" altLang="en-US" sz="1200" dirty="0">
                <a:solidFill>
                  <a:srgbClr val="212529"/>
                </a:solidFill>
                <a:latin typeface="+mj-lt"/>
              </a:rPr>
              <a:t>명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CB70A-8DC9-FB3B-B6C2-DE4C00196B52}"/>
              </a:ext>
            </a:extLst>
          </p:cNvPr>
          <p:cNvSpPr txBox="1"/>
          <p:nvPr/>
        </p:nvSpPr>
        <p:spPr>
          <a:xfrm>
            <a:off x="204561" y="882883"/>
            <a:ext cx="1087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랜덤 디펜스 장르 </a:t>
            </a:r>
            <a:r>
              <a:rPr lang="en-US" altLang="ko-KR" sz="1600" dirty="0"/>
              <a:t>[</a:t>
            </a:r>
            <a:r>
              <a:rPr lang="ko-KR" altLang="en-US" sz="1600" dirty="0"/>
              <a:t>국내 유저</a:t>
            </a:r>
            <a:r>
              <a:rPr lang="en-US" altLang="ko-KR" sz="1600" dirty="0"/>
              <a:t>] </a:t>
            </a:r>
            <a:r>
              <a:rPr lang="ko-KR" altLang="en-US" sz="1600" dirty="0"/>
              <a:t>수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9E8609-97B1-E218-E7B6-3E4FB1D50272}"/>
              </a:ext>
            </a:extLst>
          </p:cNvPr>
          <p:cNvSpPr/>
          <p:nvPr/>
        </p:nvSpPr>
        <p:spPr>
          <a:xfrm flipH="1">
            <a:off x="0" y="0"/>
            <a:ext cx="108000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A6AE-6178-1871-44D2-960B3B2C2816}"/>
              </a:ext>
            </a:extLst>
          </p:cNvPr>
          <p:cNvSpPr txBox="1"/>
          <p:nvPr/>
        </p:nvSpPr>
        <p:spPr>
          <a:xfrm>
            <a:off x="181115" y="33289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5CD86-8419-E155-BCED-4FB8D9C957D0}"/>
              </a:ext>
            </a:extLst>
          </p:cNvPr>
          <p:cNvSpPr txBox="1"/>
          <p:nvPr/>
        </p:nvSpPr>
        <p:spPr>
          <a:xfrm>
            <a:off x="181115" y="301807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현상 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4132ED-4C6F-DD78-12A6-DDB0BF0DF794}"/>
              </a:ext>
            </a:extLst>
          </p:cNvPr>
          <p:cNvSpPr/>
          <p:nvPr/>
        </p:nvSpPr>
        <p:spPr>
          <a:xfrm flipH="1">
            <a:off x="-2" y="287999"/>
            <a:ext cx="107999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929E4-B83F-EC1E-BF63-1E42972537DA}"/>
              </a:ext>
            </a:extLst>
          </p:cNvPr>
          <p:cNvSpPr txBox="1"/>
          <p:nvPr/>
        </p:nvSpPr>
        <p:spPr>
          <a:xfrm>
            <a:off x="588331" y="1521972"/>
            <a:ext cx="778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현상 요약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3A1192-D29A-9992-EA0C-011F85999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1" y="4537114"/>
            <a:ext cx="11788627" cy="23208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7F1F57-980B-2CFD-AD88-D967E00B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256" y="3773508"/>
            <a:ext cx="2657846" cy="6096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1646ED-0F98-A001-8545-117DA7D69237}"/>
              </a:ext>
            </a:extLst>
          </p:cNvPr>
          <p:cNvSpPr txBox="1"/>
          <p:nvPr/>
        </p:nvSpPr>
        <p:spPr>
          <a:xfrm>
            <a:off x="8708872" y="3311843"/>
            <a:ext cx="323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워</a:t>
            </a:r>
            <a:r>
              <a:rPr lang="en-US" altLang="ko-KR" sz="1200" dirty="0"/>
              <a:t>3 m16</a:t>
            </a:r>
            <a:r>
              <a:rPr lang="ko-KR" altLang="en-US" sz="1200" dirty="0"/>
              <a:t>서버 총 유저 수</a:t>
            </a:r>
            <a:br>
              <a:rPr lang="en-US" altLang="ko-KR" sz="1200" dirty="0"/>
            </a:br>
            <a:r>
              <a:rPr lang="ko-KR" altLang="en-US" sz="1200" dirty="0" err="1"/>
              <a:t>디스코드</a:t>
            </a:r>
            <a:r>
              <a:rPr lang="ko-KR" altLang="en-US" sz="1200" dirty="0"/>
              <a:t> 기준 유저 수 </a:t>
            </a:r>
            <a:r>
              <a:rPr lang="en-US" altLang="ko-KR" sz="1200" dirty="0"/>
              <a:t>16</a:t>
            </a:r>
            <a:r>
              <a:rPr lang="ko-KR" altLang="en-US" sz="1200" dirty="0"/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88145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ESG_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94A2"/>
      </a:accent1>
      <a:accent2>
        <a:srgbClr val="6979A8"/>
      </a:accent2>
      <a:accent3>
        <a:srgbClr val="B8C3E9"/>
      </a:accent3>
      <a:accent4>
        <a:srgbClr val="C4C9DE"/>
      </a:accent4>
      <a:accent5>
        <a:srgbClr val="EDEDED"/>
      </a:accent5>
      <a:accent6>
        <a:srgbClr val="E3F3F1"/>
      </a:accent6>
      <a:hlink>
        <a:srgbClr val="262626"/>
      </a:hlink>
      <a:folHlink>
        <a:srgbClr val="262626"/>
      </a:folHlink>
    </a:clrScheme>
    <a:fontScheme name="Pretendard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1379</Words>
  <Application>Microsoft Office PowerPoint</Application>
  <PresentationFormat>와이드스크린</PresentationFormat>
  <Paragraphs>220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Arial</vt:lpstr>
      <vt:lpstr>Calibri</vt:lpstr>
      <vt:lpstr>경기천년바탕 Regular</vt:lpstr>
      <vt:lpstr>경기천년바탕OTF Bold</vt:lpstr>
      <vt:lpstr>맑은 고딕</vt:lpstr>
      <vt:lpstr>경기천년제목OTF Light</vt:lpstr>
      <vt:lpstr>경기천년제목OTF Bold</vt:lpstr>
      <vt:lpstr>Wingdings</vt:lpstr>
      <vt:lpstr>경기천년제목 Light</vt:lpstr>
      <vt:lpstr>경기천년제목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seominseok</dc:creator>
  <cp:lastModifiedBy>min seok seo</cp:lastModifiedBy>
  <cp:revision>67</cp:revision>
  <dcterms:created xsi:type="dcterms:W3CDTF">2022-05-22T07:01:20Z</dcterms:created>
  <dcterms:modified xsi:type="dcterms:W3CDTF">2024-09-27T04:45:23Z</dcterms:modified>
</cp:coreProperties>
</file>